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7" r:id="rId5"/>
    <p:sldId id="390" r:id="rId6"/>
    <p:sldId id="394" r:id="rId7"/>
    <p:sldId id="395" r:id="rId8"/>
    <p:sldId id="288" r:id="rId9"/>
    <p:sldId id="289" r:id="rId10"/>
    <p:sldId id="294" r:id="rId11"/>
    <p:sldId id="290" r:id="rId12"/>
    <p:sldId id="291" r:id="rId13"/>
    <p:sldId id="292" r:id="rId14"/>
    <p:sldId id="258" r:id="rId15"/>
    <p:sldId id="295" r:id="rId16"/>
    <p:sldId id="296" r:id="rId17"/>
    <p:sldId id="297" r:id="rId18"/>
    <p:sldId id="300" r:id="rId19"/>
    <p:sldId id="299" r:id="rId20"/>
    <p:sldId id="304" r:id="rId21"/>
    <p:sldId id="1167" r:id="rId22"/>
    <p:sldId id="302" r:id="rId23"/>
    <p:sldId id="303" r:id="rId24"/>
    <p:sldId id="287" r:id="rId25"/>
    <p:sldId id="256" r:id="rId26"/>
    <p:sldId id="276" r:id="rId27"/>
    <p:sldId id="1161" r:id="rId28"/>
    <p:sldId id="1156" r:id="rId29"/>
    <p:sldId id="1157" r:id="rId30"/>
    <p:sldId id="1160" r:id="rId31"/>
    <p:sldId id="1158" r:id="rId32"/>
    <p:sldId id="1159" r:id="rId33"/>
    <p:sldId id="1165" r:id="rId34"/>
    <p:sldId id="1166" r:id="rId35"/>
    <p:sldId id="273" r:id="rId36"/>
    <p:sldId id="388" r:id="rId37"/>
    <p:sldId id="387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6E63F1C-5F50-134D-BA07-640E0CC71A80}">
          <p14:sldIdLst>
            <p14:sldId id="257"/>
            <p14:sldId id="390"/>
            <p14:sldId id="394"/>
            <p14:sldId id="395"/>
            <p14:sldId id="288"/>
            <p14:sldId id="289"/>
            <p14:sldId id="294"/>
            <p14:sldId id="290"/>
            <p14:sldId id="291"/>
            <p14:sldId id="292"/>
            <p14:sldId id="258"/>
            <p14:sldId id="295"/>
            <p14:sldId id="296"/>
            <p14:sldId id="297"/>
            <p14:sldId id="300"/>
            <p14:sldId id="299"/>
            <p14:sldId id="304"/>
            <p14:sldId id="1167"/>
            <p14:sldId id="302"/>
            <p14:sldId id="303"/>
            <p14:sldId id="287"/>
            <p14:sldId id="256"/>
            <p14:sldId id="276"/>
            <p14:sldId id="1161"/>
            <p14:sldId id="1156"/>
            <p14:sldId id="1157"/>
            <p14:sldId id="1160"/>
            <p14:sldId id="1158"/>
            <p14:sldId id="1159"/>
            <p14:sldId id="1165"/>
            <p14:sldId id="1166"/>
            <p14:sldId id="273"/>
            <p14:sldId id="388"/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DCA235-3F6B-4C55-B9B5-8FDEB629CBE1}" v="121" dt="2025-08-16T16:59:22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/>
    <p:restoredTop sz="96301"/>
  </p:normalViewPr>
  <p:slideViewPr>
    <p:cSldViewPr snapToGrid="0" snapToObjects="1">
      <p:cViewPr varScale="1">
        <p:scale>
          <a:sx n="128" d="100"/>
          <a:sy n="128" d="100"/>
        </p:scale>
        <p:origin x="131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5:47:33.1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9405-1774-4FF5-BF71-788EB8CCCEA7}" type="datetimeFigureOut">
              <a:rPr lang="de-DE" smtClean="0"/>
              <a:t>16.08.2025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DA40D-1C80-4597-B879-498B3D6D9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70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1FC6-1856-7580-8131-CF48A7BF5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DBC14B-E134-6256-CAFC-FC05E84A7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8B7D26D-C15C-AA14-6B67-3DA29EBDA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522319-DAD0-C22F-2A81-77549F643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18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92A3-DF79-2BA0-2693-F591BF61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E251BE-2A3F-348D-5DD1-29353E524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071B9D-AB34-35AB-3203-E435B47FC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EEBF8-E3F7-4A54-1E33-F470957D1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98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CD73-77B6-2D97-1A28-AB242FD7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961717-EB8C-A6D9-074F-89608E25F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EDC062-233E-DCE0-3873-F7E58CAE9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B26AC0-CE22-1B83-12DB-025AF0633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1A412-4F88-FE8E-B2E6-4BAD1728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9E1D14-7BBB-C8E4-7B7B-1794FB76B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87E45F-3E12-C848-68B8-48E3D5AD4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8C2683-6949-B8A2-A5D9-F47A24A47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27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40DB-0D77-4FA0-95B3-C50C8E641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E88CFA-202B-939C-B780-FEC637282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AD74657-98B3-0863-46EB-279F8BB3D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E3258-1CDC-F79F-8F18-8D502C045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7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9656F-DDE9-F82F-7960-DF3CF0313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BB2C0-62F2-C3A5-2857-EF293BAE3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89604A-DDA9-2A76-2E80-E84920F79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E383D4-2AA2-E0D9-0688-C7337D62D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97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553E9-4910-2AA9-CBE9-D7013AE8B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24EE106-D053-8EA5-863E-9B6FD5E68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B4A482-CE17-AEAB-6049-9303A6A59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C94487-4EB4-823D-0C49-4459E012F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26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9D579-0DD7-7A7A-519F-E2278C10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F215F9-9A86-DBE9-93BA-059634472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266480-627E-133A-8C7F-9D9CBA109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474714-A257-A093-6874-7EF80DE15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69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DF79-87BD-21F5-D236-D4F699870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F50B74-9144-2830-47C9-6E400CC26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CC1312-6B0A-63A2-5CAE-DBFFF3B0C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D49A26-3BF4-1EA1-3A51-0D72E33B3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7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aupt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693CBD-C9BE-7841-84D6-BE2FED6E03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A5D7838-416E-4644-B15B-BBF4A1AC5E18}"/>
              </a:ext>
            </a:extLst>
          </p:cNvPr>
          <p:cNvSpPr/>
          <p:nvPr userDrawn="1"/>
        </p:nvSpPr>
        <p:spPr>
          <a:xfrm rot="-120000">
            <a:off x="10915754" y="-69734"/>
            <a:ext cx="1326201" cy="485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FBB7C3-86A0-564A-A477-91BE6F208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1966" y="97345"/>
            <a:ext cx="1082176" cy="2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6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rstklassig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Grafikdesign, Grafiken enthält.&#10;&#10;KI-generierte Inhalte können fehlerhaft sein.">
            <a:extLst>
              <a:ext uri="{FF2B5EF4-FFF2-40B4-BE49-F238E27FC236}">
                <a16:creationId xmlns:a16="http://schemas.microsoft.com/office/drawing/2014/main" id="{8FA9AD23-7141-7CE7-F33C-5CAF507D1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50027" cy="689064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DE73313-89EE-D64E-8A7B-BA846C1544C1}"/>
              </a:ext>
            </a:extLst>
          </p:cNvPr>
          <p:cNvSpPr/>
          <p:nvPr userDrawn="1"/>
        </p:nvSpPr>
        <p:spPr>
          <a:xfrm rot="-120000">
            <a:off x="10915754" y="-69734"/>
            <a:ext cx="1326201" cy="485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E244AF-7659-2747-A852-B76BA25905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1966" y="97345"/>
            <a:ext cx="1082176" cy="2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A9A4A36-6A4F-7946-9AF8-87A405FC8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39FA6C-C527-5B4B-8FD5-6F1CB10C3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727E81-8D08-8746-91BD-25ADB62EF9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03028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8C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366C404-0B40-5042-88FC-E0E753BBE010}"/>
              </a:ext>
            </a:extLst>
          </p:cNvPr>
          <p:cNvSpPr/>
          <p:nvPr userDrawn="1"/>
        </p:nvSpPr>
        <p:spPr>
          <a:xfrm rot="120000">
            <a:off x="10915754" y="6437194"/>
            <a:ext cx="1326201" cy="4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D132E9-F9ED-924F-A090-280BC65B3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3174" y="6551521"/>
            <a:ext cx="1082176" cy="2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A9A4A36-6A4F-7946-9AF8-87A405FC8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39FA6C-C527-5B4B-8FD5-6F1CB10C34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717323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B8C400"/>
                </a:solidFill>
                <a:latin typeface="+mn-lt"/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727E81-8D08-8746-91BD-25ADB62EF9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0" y="2340429"/>
            <a:ext cx="8382000" cy="3603171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Text hinzufügen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03B7ED1-EF15-5F4A-8E9F-AAE28D037B91}"/>
              </a:ext>
            </a:extLst>
          </p:cNvPr>
          <p:cNvSpPr/>
          <p:nvPr userDrawn="1"/>
        </p:nvSpPr>
        <p:spPr>
          <a:xfrm rot="120000">
            <a:off x="10915754" y="6437194"/>
            <a:ext cx="1326201" cy="4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D4A250-6F40-194D-B351-823272347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3174" y="6551521"/>
            <a:ext cx="1082176" cy="2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F805DA7-1677-C943-A1E8-BC97E40A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ED64DE-C7DC-D249-9FBB-11074B15A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6125"/>
            <a:ext cx="2917371" cy="35210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6100FC-287F-314A-8496-B778B8747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5514" y="1825625"/>
            <a:ext cx="5181600" cy="4351338"/>
          </a:xfrm>
        </p:spPr>
        <p:txBody>
          <a:bodyPr/>
          <a:lstStyle>
            <a:lvl1pPr>
              <a:defRPr sz="3500"/>
            </a:lvl1pPr>
            <a:lvl2pPr>
              <a:defRPr sz="2800">
                <a:solidFill>
                  <a:srgbClr val="B8C400"/>
                </a:solidFill>
              </a:defRPr>
            </a:lvl2pPr>
            <a:lvl3pPr>
              <a:defRPr sz="240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DB30A9-A427-CA41-8700-B84DE15A39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3174" y="6551521"/>
            <a:ext cx="1082176" cy="2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6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F805DA7-1677-C943-A1E8-BC97E40A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ED64DE-C7DC-D249-9FBB-11074B15A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6125"/>
            <a:ext cx="2917371" cy="35210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Überschrift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DB30A9-A427-CA41-8700-B84DE15A39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3174" y="6551521"/>
            <a:ext cx="1082176" cy="222107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C5B5648F-BCA1-A626-4C7E-29E46A7359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97570" y="0"/>
            <a:ext cx="8194430" cy="6858000"/>
          </a:xfrm>
          <a:custGeom>
            <a:avLst/>
            <a:gdLst>
              <a:gd name="connsiteX0" fmla="*/ 0 w 8194430"/>
              <a:gd name="connsiteY0" fmla="*/ 0 h 6858000"/>
              <a:gd name="connsiteX1" fmla="*/ 8194430 w 8194430"/>
              <a:gd name="connsiteY1" fmla="*/ 0 h 6858000"/>
              <a:gd name="connsiteX2" fmla="*/ 8194430 w 8194430"/>
              <a:gd name="connsiteY2" fmla="*/ 6858000 h 6858000"/>
              <a:gd name="connsiteX3" fmla="*/ 0 w 8194430"/>
              <a:gd name="connsiteY3" fmla="*/ 6858000 h 6858000"/>
              <a:gd name="connsiteX4" fmla="*/ 0 w 8194430"/>
              <a:gd name="connsiteY4" fmla="*/ 0 h 6858000"/>
              <a:gd name="connsiteX0" fmla="*/ 1019908 w 8194430"/>
              <a:gd name="connsiteY0" fmla="*/ 0 h 6858000"/>
              <a:gd name="connsiteX1" fmla="*/ 8194430 w 8194430"/>
              <a:gd name="connsiteY1" fmla="*/ 0 h 6858000"/>
              <a:gd name="connsiteX2" fmla="*/ 8194430 w 8194430"/>
              <a:gd name="connsiteY2" fmla="*/ 6858000 h 6858000"/>
              <a:gd name="connsiteX3" fmla="*/ 0 w 8194430"/>
              <a:gd name="connsiteY3" fmla="*/ 6858000 h 6858000"/>
              <a:gd name="connsiteX4" fmla="*/ 1019908 w 819443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4430" h="6858000">
                <a:moveTo>
                  <a:pt x="1019908" y="0"/>
                </a:moveTo>
                <a:lnTo>
                  <a:pt x="8194430" y="0"/>
                </a:lnTo>
                <a:lnTo>
                  <a:pt x="8194430" y="6858000"/>
                </a:lnTo>
                <a:lnTo>
                  <a:pt x="0" y="6858000"/>
                </a:lnTo>
                <a:lnTo>
                  <a:pt x="1019908" y="0"/>
                </a:lnTo>
                <a:close/>
              </a:path>
            </a:pathLst>
          </a:cu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834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Gloss &amp; Bloom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9495"/>
            <a:ext cx="9144000" cy="23876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60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63295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7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716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6378927" y="789287"/>
            <a:ext cx="5362223" cy="97178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5867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6013451" y="3288254"/>
            <a:ext cx="5727699" cy="1829716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789287"/>
            <a:ext cx="12192000" cy="200838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466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66693" indent="0">
              <a:buFontTx/>
              <a:buNone/>
              <a:defRPr sz="5867">
                <a:latin typeface="Gloss And Bloom" pitchFamily="2" charset="77"/>
              </a:defRPr>
            </a:lvl2pPr>
            <a:lvl3pPr marL="542912" indent="0">
              <a:buFontTx/>
              <a:buNone/>
              <a:defRPr sz="5867">
                <a:latin typeface="Gloss And Bloom" pitchFamily="2" charset="77"/>
              </a:defRPr>
            </a:lvl3pPr>
            <a:lvl4pPr marL="809605" indent="0">
              <a:buFontTx/>
              <a:buNone/>
              <a:defRPr sz="5867">
                <a:latin typeface="Gloss And Bloom" pitchFamily="2" charset="77"/>
              </a:defRPr>
            </a:lvl4pPr>
            <a:lvl5pPr marL="1076298" indent="0">
              <a:buFontTx/>
              <a:buNone/>
              <a:defRPr sz="5867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891645"/>
            <a:ext cx="12192000" cy="396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66693" indent="0">
              <a:buFontTx/>
              <a:buNone/>
              <a:defRPr sz="5867">
                <a:latin typeface="Gloss And Bloom" pitchFamily="2" charset="77"/>
              </a:defRPr>
            </a:lvl2pPr>
            <a:lvl3pPr marL="542912" indent="0">
              <a:buFontTx/>
              <a:buNone/>
              <a:defRPr sz="5867">
                <a:latin typeface="Gloss And Bloom" pitchFamily="2" charset="77"/>
              </a:defRPr>
            </a:lvl3pPr>
            <a:lvl4pPr marL="809605" indent="0">
              <a:buFontTx/>
              <a:buNone/>
              <a:defRPr sz="5867">
                <a:latin typeface="Gloss And Bloom" pitchFamily="2" charset="77"/>
              </a:defRPr>
            </a:lvl4pPr>
            <a:lvl5pPr marL="1076298" indent="0">
              <a:buFontTx/>
              <a:buNone/>
              <a:defRPr sz="5867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4711" y="3923864"/>
            <a:ext cx="5111749" cy="18925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33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867" b="0" i="0">
                <a:solidFill>
                  <a:schemeClr val="bg1"/>
                </a:solidFill>
                <a:latin typeface="Montserrat" pitchFamily="2" charset="77"/>
              </a:defRPr>
            </a:lvl1pPr>
            <a:lvl2pPr marL="266693" indent="0">
              <a:buFontTx/>
              <a:buNone/>
              <a:defRPr sz="5867">
                <a:latin typeface="Gloss And Bloom" pitchFamily="2" charset="77"/>
              </a:defRPr>
            </a:lvl2pPr>
            <a:lvl3pPr marL="542912" indent="0">
              <a:buFontTx/>
              <a:buNone/>
              <a:defRPr sz="5867">
                <a:latin typeface="Gloss And Bloom" pitchFamily="2" charset="77"/>
              </a:defRPr>
            </a:lvl3pPr>
            <a:lvl4pPr marL="809605" indent="0">
              <a:buFontTx/>
              <a:buNone/>
              <a:defRPr sz="5867">
                <a:latin typeface="Gloss And Bloom" pitchFamily="2" charset="77"/>
              </a:defRPr>
            </a:lvl4pPr>
            <a:lvl5pPr marL="1076298" indent="0">
              <a:buFontTx/>
              <a:buNone/>
              <a:defRPr sz="5867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057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6378927" y="789287"/>
            <a:ext cx="5362223" cy="97178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5867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6013451" y="3288254"/>
            <a:ext cx="5727699" cy="1829716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8348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EAAF0D-43F2-E84C-B3BC-61FDEDC0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F71137-A9A7-6E4A-AE89-2CAAACA36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2227E0-DB83-8742-B324-1E28503B7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3CC32-1439-764C-B4FA-BC4ACB821D14}" type="datetimeFigureOut">
              <a:rPr lang="de-DE" smtClean="0"/>
              <a:t>16.08.2025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53A2E0-558E-F844-A88D-704F5CEAF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99A94E-E647-0B42-BA5D-E55382DC8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7E41F-527C-A541-9B87-28E1590657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5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2" r:id="rId3"/>
    <p:sldLayoutId id="2147483649" r:id="rId4"/>
    <p:sldLayoutId id="2147483652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54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06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5F4BC-1632-650E-8A15-C29F8F6E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FD138-0A6A-B6D8-22F1-38F98E0FA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6326"/>
            <a:ext cx="9144000" cy="1165348"/>
          </a:xfrm>
        </p:spPr>
        <p:txBody>
          <a:bodyPr anchor="ctr">
            <a:normAutofit/>
          </a:bodyPr>
          <a:lstStyle/>
          <a:p>
            <a:r>
              <a:rPr lang="de-DE" dirty="0"/>
              <a:t>Geburtstag</a:t>
            </a:r>
          </a:p>
        </p:txBody>
      </p:sp>
    </p:spTree>
    <p:extLst>
      <p:ext uri="{BB962C8B-B14F-4D97-AF65-F5344CB8AC3E}">
        <p14:creationId xmlns:p14="http://schemas.microsoft.com/office/powerpoint/2010/main" val="217433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8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2A5120-E63D-064E-AA14-21D2F22FC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230" y="2873009"/>
            <a:ext cx="9144000" cy="717323"/>
          </a:xfrm>
        </p:spPr>
        <p:txBody>
          <a:bodyPr>
            <a:noAutofit/>
          </a:bodyPr>
          <a:lstStyle/>
          <a:p>
            <a:r>
              <a:rPr lang="de-DE" sz="6600" dirty="0">
                <a:solidFill>
                  <a:schemeClr val="bg1"/>
                </a:solidFill>
              </a:rPr>
              <a:t>„Und… was sagt man…?!“</a:t>
            </a:r>
          </a:p>
        </p:txBody>
      </p:sp>
    </p:spTree>
    <p:extLst>
      <p:ext uri="{BB962C8B-B14F-4D97-AF65-F5344CB8AC3E}">
        <p14:creationId xmlns:p14="http://schemas.microsoft.com/office/powerpoint/2010/main" val="386000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A345C1-E961-B3DA-CA1B-0A3BF45E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618" y="1420672"/>
            <a:ext cx="3377697" cy="333374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Wofür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bist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dankbar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Grafik 4" descr="Frau mit gefalteten Händen">
            <a:extLst>
              <a:ext uri="{FF2B5EF4-FFF2-40B4-BE49-F238E27FC236}">
                <a16:creationId xmlns:a16="http://schemas.microsoft.com/office/drawing/2014/main" id="{03AA46B7-4EE3-D5FC-B0B7-15E062498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8751" y="643466"/>
            <a:ext cx="601783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2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DE083-946F-6F10-93F6-8F6FD5B0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70B459C-B5BA-0607-05C3-A35D5FAE4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146" y="1260209"/>
            <a:ext cx="4886588" cy="4041633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24</a:t>
            </a:r>
            <a:r>
              <a:rPr lang="de-DE" dirty="0"/>
              <a:t>  Diesen Tag hat der HERR zum </a:t>
            </a:r>
            <a:r>
              <a:rPr lang="de-DE" sz="4400" b="1" dirty="0"/>
              <a:t>Festtag</a:t>
            </a:r>
            <a:r>
              <a:rPr lang="de-DE" dirty="0"/>
              <a:t> gemacht. Heute wollen wir uns </a:t>
            </a:r>
            <a:r>
              <a:rPr lang="de-DE" sz="4400" b="1" dirty="0"/>
              <a:t>freuen</a:t>
            </a:r>
            <a:r>
              <a:rPr lang="de-DE" dirty="0"/>
              <a:t> und </a:t>
            </a:r>
            <a:r>
              <a:rPr lang="de-DE" sz="4400" b="1" dirty="0"/>
              <a:t>jubeln</a:t>
            </a:r>
            <a:r>
              <a:rPr lang="de-DE" dirty="0"/>
              <a:t>! </a:t>
            </a:r>
          </a:p>
        </p:txBody>
      </p:sp>
      <p:pic>
        <p:nvPicPr>
          <p:cNvPr id="5" name="Grafik 4" descr="Luftballons mit Konfetti">
            <a:extLst>
              <a:ext uri="{FF2B5EF4-FFF2-40B4-BE49-F238E27FC236}">
                <a16:creationId xmlns:a16="http://schemas.microsoft.com/office/drawing/2014/main" id="{916DC7A1-CBAF-CD4B-25EA-153D93904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433" y="3429000"/>
            <a:ext cx="8154567" cy="458694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F57240B-51DF-BC75-1983-A16D48A4D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423" y="535133"/>
            <a:ext cx="9144000" cy="717323"/>
          </a:xfrm>
        </p:spPr>
        <p:txBody>
          <a:bodyPr/>
          <a:lstStyle/>
          <a:p>
            <a:r>
              <a:rPr lang="de-DE" dirty="0"/>
              <a:t>Aus Psalm 118</a:t>
            </a:r>
          </a:p>
        </p:txBody>
      </p:sp>
      <p:pic>
        <p:nvPicPr>
          <p:cNvPr id="7" name="Grafik 6" descr="Luftballons mit Konfetti">
            <a:extLst>
              <a:ext uri="{FF2B5EF4-FFF2-40B4-BE49-F238E27FC236}">
                <a16:creationId xmlns:a16="http://schemas.microsoft.com/office/drawing/2014/main" id="{351A04A2-337D-AC65-E78D-EC90C3447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608" y="-1041016"/>
            <a:ext cx="8154567" cy="45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10111-CECA-3838-D30D-EBE491F2B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94C058E7-351B-3AEC-16F1-D657EB24D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0908" y="4338369"/>
            <a:ext cx="4655975" cy="896472"/>
          </a:xfrm>
        </p:spPr>
        <p:txBody>
          <a:bodyPr>
            <a:noAutofit/>
          </a:bodyPr>
          <a:lstStyle/>
          <a:p>
            <a:r>
              <a:rPr lang="de-DE" sz="4400" dirty="0"/>
              <a:t>Wir </a:t>
            </a:r>
            <a:r>
              <a:rPr lang="de-DE" sz="4400" b="1" dirty="0">
                <a:solidFill>
                  <a:srgbClr val="B8C400"/>
                </a:solidFill>
              </a:rPr>
              <a:t>murren </a:t>
            </a:r>
            <a:r>
              <a:rPr lang="de-DE" sz="4400" dirty="0"/>
              <a:t>gerne.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79543D-04E1-19BD-0E98-5A25A78D06AE}"/>
              </a:ext>
            </a:extLst>
          </p:cNvPr>
          <p:cNvSpPr/>
          <p:nvPr/>
        </p:nvSpPr>
        <p:spPr>
          <a:xfrm>
            <a:off x="867696" y="1502392"/>
            <a:ext cx="3003212" cy="29856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afik 12" descr="Wütendes Männergesicht">
            <a:extLst>
              <a:ext uri="{FF2B5EF4-FFF2-40B4-BE49-F238E27FC236}">
                <a16:creationId xmlns:a16="http://schemas.microsoft.com/office/drawing/2014/main" id="{B9E44D7F-AD53-4063-4E86-C3D17BAD828A}"/>
              </a:ext>
            </a:extLst>
          </p:cNvPr>
          <p:cNvGrpSpPr/>
          <p:nvPr/>
        </p:nvGrpSpPr>
        <p:grpSpPr>
          <a:xfrm>
            <a:off x="1226227" y="2004668"/>
            <a:ext cx="2123296" cy="2020620"/>
            <a:chOff x="915639" y="2516236"/>
            <a:chExt cx="1554897" cy="1382951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97AC653B-26DB-65DB-5DB0-6A499792B615}"/>
                </a:ext>
              </a:extLst>
            </p:cNvPr>
            <p:cNvSpPr/>
            <p:nvPr/>
          </p:nvSpPr>
          <p:spPr>
            <a:xfrm>
              <a:off x="1371731" y="3426103"/>
              <a:ext cx="776766" cy="240169"/>
            </a:xfrm>
            <a:custGeom>
              <a:avLst/>
              <a:gdLst>
                <a:gd name="connsiteX0" fmla="*/ 12721 w 776766"/>
                <a:gd name="connsiteY0" fmla="*/ 162684 h 240169"/>
                <a:gd name="connsiteX1" fmla="*/ 402881 w 776766"/>
                <a:gd name="connsiteY1" fmla="*/ 0 h 240169"/>
                <a:gd name="connsiteX2" fmla="*/ 778407 w 776766"/>
                <a:gd name="connsiteY2" fmla="*/ 75308 h 240169"/>
                <a:gd name="connsiteX3" fmla="*/ 712284 w 776766"/>
                <a:gd name="connsiteY3" fmla="*/ 240169 h 240169"/>
                <a:gd name="connsiteX4" fmla="*/ 71272 w 776766"/>
                <a:gd name="connsiteY4" fmla="*/ 217078 h 240169"/>
                <a:gd name="connsiteX5" fmla="*/ 12721 w 776766"/>
                <a:gd name="connsiteY5" fmla="*/ 162684 h 24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766" h="240169">
                  <a:moveTo>
                    <a:pt x="12721" y="162684"/>
                  </a:moveTo>
                  <a:cubicBezTo>
                    <a:pt x="48555" y="75308"/>
                    <a:pt x="258527" y="0"/>
                    <a:pt x="402881" y="0"/>
                  </a:cubicBezTo>
                  <a:cubicBezTo>
                    <a:pt x="547235" y="0"/>
                    <a:pt x="778407" y="75308"/>
                    <a:pt x="778407" y="75308"/>
                  </a:cubicBezTo>
                  <a:lnTo>
                    <a:pt x="712284" y="240169"/>
                  </a:lnTo>
                  <a:cubicBezTo>
                    <a:pt x="712284" y="240169"/>
                    <a:pt x="106096" y="217078"/>
                    <a:pt x="71272" y="217078"/>
                  </a:cubicBezTo>
                  <a:cubicBezTo>
                    <a:pt x="36442" y="217078"/>
                    <a:pt x="-23113" y="250014"/>
                    <a:pt x="12721" y="162684"/>
                  </a:cubicBezTo>
                  <a:close/>
                </a:path>
              </a:pathLst>
            </a:custGeom>
            <a:solidFill>
              <a:srgbClr val="FFFFFF"/>
            </a:solidFill>
            <a:ln w="50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7" name="Grafik 12" descr="Wütendes Männergesicht">
              <a:extLst>
                <a:ext uri="{FF2B5EF4-FFF2-40B4-BE49-F238E27FC236}">
                  <a16:creationId xmlns:a16="http://schemas.microsoft.com/office/drawing/2014/main" id="{96624E5D-4AA8-F6C5-FFD5-5B0586D24236}"/>
                </a:ext>
              </a:extLst>
            </p:cNvPr>
            <p:cNvGrpSpPr/>
            <p:nvPr/>
          </p:nvGrpSpPr>
          <p:grpSpPr>
            <a:xfrm>
              <a:off x="1019906" y="2730184"/>
              <a:ext cx="1413262" cy="394686"/>
              <a:chOff x="1019906" y="2730184"/>
              <a:chExt cx="1413262" cy="394686"/>
            </a:xfrm>
            <a:solidFill>
              <a:srgbClr val="FFFFFF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5D010CB9-ED39-0E49-0ED3-90AB0580358E}"/>
                  </a:ext>
                </a:extLst>
              </p:cNvPr>
              <p:cNvSpPr/>
              <p:nvPr/>
            </p:nvSpPr>
            <p:spPr>
              <a:xfrm>
                <a:off x="1019906" y="2730184"/>
                <a:ext cx="499688" cy="394686"/>
              </a:xfrm>
              <a:custGeom>
                <a:avLst/>
                <a:gdLst>
                  <a:gd name="connsiteX0" fmla="*/ 501327 w 499688"/>
                  <a:gd name="connsiteY0" fmla="*/ 197343 h 394686"/>
                  <a:gd name="connsiteX1" fmla="*/ 251486 w 499688"/>
                  <a:gd name="connsiteY1" fmla="*/ 394687 h 394686"/>
                  <a:gd name="connsiteX2" fmla="*/ 1644 w 499688"/>
                  <a:gd name="connsiteY2" fmla="*/ 197343 h 394686"/>
                  <a:gd name="connsiteX3" fmla="*/ 251486 w 499688"/>
                  <a:gd name="connsiteY3" fmla="*/ 0 h 394686"/>
                  <a:gd name="connsiteX4" fmla="*/ 501327 w 499688"/>
                  <a:gd name="connsiteY4" fmla="*/ 197343 h 394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688" h="394686">
                    <a:moveTo>
                      <a:pt x="501327" y="197343"/>
                    </a:moveTo>
                    <a:cubicBezTo>
                      <a:pt x="501327" y="306333"/>
                      <a:pt x="389469" y="394687"/>
                      <a:pt x="251486" y="394687"/>
                    </a:cubicBezTo>
                    <a:cubicBezTo>
                      <a:pt x="113503" y="394687"/>
                      <a:pt x="1644" y="306333"/>
                      <a:pt x="1644" y="197343"/>
                    </a:cubicBezTo>
                    <a:cubicBezTo>
                      <a:pt x="1644" y="88354"/>
                      <a:pt x="113503" y="0"/>
                      <a:pt x="251486" y="0"/>
                    </a:cubicBezTo>
                    <a:cubicBezTo>
                      <a:pt x="389469" y="0"/>
                      <a:pt x="501327" y="88354"/>
                      <a:pt x="501327" y="197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D8A0C9FA-FA7B-7296-341A-A59BF8643CD6}"/>
                  </a:ext>
                </a:extLst>
              </p:cNvPr>
              <p:cNvSpPr/>
              <p:nvPr/>
            </p:nvSpPr>
            <p:spPr>
              <a:xfrm>
                <a:off x="1941551" y="2733949"/>
                <a:ext cx="491618" cy="340247"/>
              </a:xfrm>
              <a:custGeom>
                <a:avLst/>
                <a:gdLst>
                  <a:gd name="connsiteX0" fmla="*/ 251489 w 491618"/>
                  <a:gd name="connsiteY0" fmla="*/ 0 h 340247"/>
                  <a:gd name="connsiteX1" fmla="*/ 493259 w 491618"/>
                  <a:gd name="connsiteY1" fmla="*/ 179696 h 340247"/>
                  <a:gd name="connsiteX2" fmla="*/ 251489 w 491618"/>
                  <a:gd name="connsiteY2" fmla="*/ 340247 h 340247"/>
                  <a:gd name="connsiteX3" fmla="*/ 1641 w 491618"/>
                  <a:gd name="connsiteY3" fmla="*/ 167583 h 340247"/>
                  <a:gd name="connsiteX4" fmla="*/ 251489 w 491618"/>
                  <a:gd name="connsiteY4" fmla="*/ 0 h 340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8" h="340247">
                    <a:moveTo>
                      <a:pt x="251489" y="0"/>
                    </a:moveTo>
                    <a:cubicBezTo>
                      <a:pt x="374641" y="0"/>
                      <a:pt x="493259" y="85697"/>
                      <a:pt x="493259" y="179696"/>
                    </a:cubicBezTo>
                    <a:cubicBezTo>
                      <a:pt x="493259" y="273695"/>
                      <a:pt x="374641" y="340247"/>
                      <a:pt x="251489" y="340247"/>
                    </a:cubicBezTo>
                    <a:cubicBezTo>
                      <a:pt x="128330" y="340247"/>
                      <a:pt x="1641" y="261537"/>
                      <a:pt x="1641" y="167583"/>
                    </a:cubicBezTo>
                    <a:cubicBezTo>
                      <a:pt x="1641" y="73630"/>
                      <a:pt x="128330" y="0"/>
                      <a:pt x="251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30" name="Grafik 12" descr="Wütendes Männergesicht">
              <a:extLst>
                <a:ext uri="{FF2B5EF4-FFF2-40B4-BE49-F238E27FC236}">
                  <a16:creationId xmlns:a16="http://schemas.microsoft.com/office/drawing/2014/main" id="{5A306B07-AD0B-A7F3-457C-EDED31285EB1}"/>
                </a:ext>
              </a:extLst>
            </p:cNvPr>
            <p:cNvGrpSpPr/>
            <p:nvPr/>
          </p:nvGrpSpPr>
          <p:grpSpPr>
            <a:xfrm>
              <a:off x="915639" y="2516236"/>
              <a:ext cx="1554897" cy="1382951"/>
              <a:chOff x="915639" y="2516236"/>
              <a:chExt cx="1554897" cy="1382951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85E8DD5B-1C71-1486-8472-AA7A5B0FEFA9}"/>
                  </a:ext>
                </a:extLst>
              </p:cNvPr>
              <p:cNvSpPr/>
              <p:nvPr/>
            </p:nvSpPr>
            <p:spPr>
              <a:xfrm>
                <a:off x="1276238" y="3397230"/>
                <a:ext cx="992419" cy="501958"/>
              </a:xfrm>
              <a:custGeom>
                <a:avLst/>
                <a:gdLst>
                  <a:gd name="connsiteX0" fmla="*/ 386324 w 992419"/>
                  <a:gd name="connsiteY0" fmla="*/ 66 h 501958"/>
                  <a:gd name="connsiteX1" fmla="*/ 15344 w 992419"/>
                  <a:gd name="connsiteY1" fmla="*/ 408861 h 501958"/>
                  <a:gd name="connsiteX2" fmla="*/ 204115 w 992419"/>
                  <a:gd name="connsiteY2" fmla="*/ 501953 h 501958"/>
                  <a:gd name="connsiteX3" fmla="*/ 334840 w 992419"/>
                  <a:gd name="connsiteY3" fmla="*/ 491065 h 501958"/>
                  <a:gd name="connsiteX4" fmla="*/ 900141 w 992419"/>
                  <a:gd name="connsiteY4" fmla="*/ 447922 h 501958"/>
                  <a:gd name="connsiteX5" fmla="*/ 968791 w 992419"/>
                  <a:gd name="connsiteY5" fmla="*/ 325750 h 501958"/>
                  <a:gd name="connsiteX6" fmla="*/ 994028 w 992419"/>
                  <a:gd name="connsiteY6" fmla="*/ 200902 h 501958"/>
                  <a:gd name="connsiteX7" fmla="*/ 386324 w 992419"/>
                  <a:gd name="connsiteY7" fmla="*/ 66 h 501958"/>
                  <a:gd name="connsiteX8" fmla="*/ 774968 w 992419"/>
                  <a:gd name="connsiteY8" fmla="*/ 144966 h 501958"/>
                  <a:gd name="connsiteX9" fmla="*/ 767402 w 992419"/>
                  <a:gd name="connsiteY9" fmla="*/ 180351 h 501958"/>
                  <a:gd name="connsiteX10" fmla="*/ 730551 w 992419"/>
                  <a:gd name="connsiteY10" fmla="*/ 197137 h 501958"/>
                  <a:gd name="connsiteX11" fmla="*/ 539260 w 992419"/>
                  <a:gd name="connsiteY11" fmla="*/ 192510 h 501958"/>
                  <a:gd name="connsiteX12" fmla="*/ 380772 w 992419"/>
                  <a:gd name="connsiteY12" fmla="*/ 189651 h 501958"/>
                  <a:gd name="connsiteX13" fmla="*/ 198058 w 992419"/>
                  <a:gd name="connsiteY13" fmla="*/ 188517 h 501958"/>
                  <a:gd name="connsiteX14" fmla="*/ 166765 w 992419"/>
                  <a:gd name="connsiteY14" fmla="*/ 167195 h 501958"/>
                  <a:gd name="connsiteX15" fmla="*/ 777999 w 992419"/>
                  <a:gd name="connsiteY15" fmla="*/ 119288 h 501958"/>
                  <a:gd name="connsiteX16" fmla="*/ 774968 w 992419"/>
                  <a:gd name="connsiteY16" fmla="*/ 144966 h 501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2419" h="501958">
                    <a:moveTo>
                      <a:pt x="386324" y="66"/>
                    </a:moveTo>
                    <a:cubicBezTo>
                      <a:pt x="159193" y="-4244"/>
                      <a:pt x="-55320" y="204532"/>
                      <a:pt x="15344" y="408861"/>
                    </a:cubicBezTo>
                    <a:cubicBezTo>
                      <a:pt x="47648" y="478862"/>
                      <a:pt x="118306" y="502361"/>
                      <a:pt x="204115" y="501953"/>
                    </a:cubicBezTo>
                    <a:cubicBezTo>
                      <a:pt x="248027" y="501000"/>
                      <a:pt x="291433" y="497326"/>
                      <a:pt x="334840" y="491065"/>
                    </a:cubicBezTo>
                    <a:cubicBezTo>
                      <a:pt x="520585" y="468836"/>
                      <a:pt x="710366" y="441661"/>
                      <a:pt x="900141" y="447922"/>
                    </a:cubicBezTo>
                    <a:cubicBezTo>
                      <a:pt x="926388" y="428777"/>
                      <a:pt x="955667" y="360093"/>
                      <a:pt x="968791" y="325750"/>
                    </a:cubicBezTo>
                    <a:cubicBezTo>
                      <a:pt x="984940" y="285647"/>
                      <a:pt x="993522" y="243456"/>
                      <a:pt x="994028" y="200902"/>
                    </a:cubicBezTo>
                    <a:cubicBezTo>
                      <a:pt x="998568" y="7460"/>
                      <a:pt x="540271" y="791"/>
                      <a:pt x="386324" y="66"/>
                    </a:cubicBezTo>
                    <a:close/>
                    <a:moveTo>
                      <a:pt x="774968" y="144966"/>
                    </a:moveTo>
                    <a:cubicBezTo>
                      <a:pt x="775473" y="157078"/>
                      <a:pt x="772953" y="169146"/>
                      <a:pt x="767402" y="180351"/>
                    </a:cubicBezTo>
                    <a:cubicBezTo>
                      <a:pt x="761339" y="191012"/>
                      <a:pt x="749226" y="196366"/>
                      <a:pt x="730551" y="197137"/>
                    </a:cubicBezTo>
                    <a:cubicBezTo>
                      <a:pt x="666954" y="199813"/>
                      <a:pt x="602352" y="193734"/>
                      <a:pt x="539260" y="192510"/>
                    </a:cubicBezTo>
                    <a:cubicBezTo>
                      <a:pt x="485755" y="190014"/>
                      <a:pt x="431751" y="189651"/>
                      <a:pt x="380772" y="189651"/>
                    </a:cubicBezTo>
                    <a:cubicBezTo>
                      <a:pt x="319196" y="189606"/>
                      <a:pt x="263165" y="190241"/>
                      <a:pt x="198058" y="188517"/>
                    </a:cubicBezTo>
                    <a:cubicBezTo>
                      <a:pt x="191496" y="177720"/>
                      <a:pt x="179889" y="169962"/>
                      <a:pt x="166765" y="167195"/>
                    </a:cubicBezTo>
                    <a:cubicBezTo>
                      <a:pt x="285882" y="42801"/>
                      <a:pt x="612444" y="61673"/>
                      <a:pt x="777999" y="119288"/>
                    </a:cubicBezTo>
                    <a:cubicBezTo>
                      <a:pt x="775978" y="127772"/>
                      <a:pt x="774968" y="136346"/>
                      <a:pt x="774968" y="144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C2EF7CCC-CB88-B058-218B-5CA31EF7DC2B}"/>
                  </a:ext>
                </a:extLst>
              </p:cNvPr>
              <p:cNvSpPr/>
              <p:nvPr/>
            </p:nvSpPr>
            <p:spPr>
              <a:xfrm>
                <a:off x="1612152" y="3005462"/>
                <a:ext cx="400322" cy="322182"/>
              </a:xfrm>
              <a:custGeom>
                <a:avLst/>
                <a:gdLst>
                  <a:gd name="connsiteX0" fmla="*/ 223032 w 400322"/>
                  <a:gd name="connsiteY0" fmla="*/ 322061 h 322182"/>
                  <a:gd name="connsiteX1" fmla="*/ 23153 w 400322"/>
                  <a:gd name="connsiteY1" fmla="*/ 177297 h 322182"/>
                  <a:gd name="connsiteX2" fmla="*/ 51926 w 400322"/>
                  <a:gd name="connsiteY2" fmla="*/ 167089 h 322182"/>
                  <a:gd name="connsiteX3" fmla="*/ 74637 w 400322"/>
                  <a:gd name="connsiteY3" fmla="*/ 173305 h 322182"/>
                  <a:gd name="connsiteX4" fmla="*/ 82209 w 400322"/>
                  <a:gd name="connsiteY4" fmla="*/ 178431 h 322182"/>
                  <a:gd name="connsiteX5" fmla="*/ 82209 w 400322"/>
                  <a:gd name="connsiteY5" fmla="*/ 178567 h 322182"/>
                  <a:gd name="connsiteX6" fmla="*/ 302778 w 400322"/>
                  <a:gd name="connsiteY6" fmla="*/ 218716 h 322182"/>
                  <a:gd name="connsiteX7" fmla="*/ 220001 w 400322"/>
                  <a:gd name="connsiteY7" fmla="*/ 37251 h 322182"/>
                  <a:gd name="connsiteX8" fmla="*/ 214955 w 400322"/>
                  <a:gd name="connsiteY8" fmla="*/ 17607 h 322182"/>
                  <a:gd name="connsiteX9" fmla="*/ 242213 w 400322"/>
                  <a:gd name="connsiteY9" fmla="*/ 5 h 322182"/>
                  <a:gd name="connsiteX10" fmla="*/ 400694 w 400322"/>
                  <a:gd name="connsiteY10" fmla="*/ 171263 h 322182"/>
                  <a:gd name="connsiteX11" fmla="*/ 223032 w 400322"/>
                  <a:gd name="connsiteY11" fmla="*/ 322061 h 32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0322" h="322182">
                    <a:moveTo>
                      <a:pt x="223032" y="322061"/>
                    </a:moveTo>
                    <a:cubicBezTo>
                      <a:pt x="159435" y="324102"/>
                      <a:pt x="-68706" y="253921"/>
                      <a:pt x="23153" y="177297"/>
                    </a:cubicBezTo>
                    <a:cubicBezTo>
                      <a:pt x="31230" y="170900"/>
                      <a:pt x="41323" y="167316"/>
                      <a:pt x="51926" y="167089"/>
                    </a:cubicBezTo>
                    <a:cubicBezTo>
                      <a:pt x="59998" y="167135"/>
                      <a:pt x="68075" y="169312"/>
                      <a:pt x="74637" y="173305"/>
                    </a:cubicBezTo>
                    <a:cubicBezTo>
                      <a:pt x="77163" y="174938"/>
                      <a:pt x="79683" y="176662"/>
                      <a:pt x="82209" y="178431"/>
                    </a:cubicBezTo>
                    <a:lnTo>
                      <a:pt x="82209" y="178567"/>
                    </a:lnTo>
                    <a:cubicBezTo>
                      <a:pt x="135708" y="217900"/>
                      <a:pt x="238676" y="282456"/>
                      <a:pt x="302778" y="218716"/>
                    </a:cubicBezTo>
                    <a:cubicBezTo>
                      <a:pt x="368396" y="146992"/>
                      <a:pt x="265934" y="57666"/>
                      <a:pt x="220001" y="37251"/>
                    </a:cubicBezTo>
                    <a:cubicBezTo>
                      <a:pt x="213439" y="32397"/>
                      <a:pt x="211418" y="24458"/>
                      <a:pt x="214955" y="17607"/>
                    </a:cubicBezTo>
                    <a:cubicBezTo>
                      <a:pt x="218485" y="6901"/>
                      <a:pt x="229594" y="-222"/>
                      <a:pt x="242213" y="5"/>
                    </a:cubicBezTo>
                    <a:cubicBezTo>
                      <a:pt x="336598" y="6493"/>
                      <a:pt x="412807" y="85929"/>
                      <a:pt x="400694" y="171263"/>
                    </a:cubicBezTo>
                    <a:cubicBezTo>
                      <a:pt x="395143" y="253240"/>
                      <a:pt x="315902" y="325554"/>
                      <a:pt x="223032" y="3220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928D9FBF-A222-4EC0-CE95-D719C85F2C99}"/>
                  </a:ext>
                </a:extLst>
              </p:cNvPr>
              <p:cNvSpPr/>
              <p:nvPr/>
            </p:nvSpPr>
            <p:spPr>
              <a:xfrm>
                <a:off x="915639" y="2603702"/>
                <a:ext cx="722659" cy="568135"/>
              </a:xfrm>
              <a:custGeom>
                <a:avLst/>
                <a:gdLst>
                  <a:gd name="connsiteX0" fmla="*/ 702001 w 722659"/>
                  <a:gd name="connsiteY0" fmla="*/ 195893 h 568135"/>
                  <a:gd name="connsiteX1" fmla="*/ 724212 w 722659"/>
                  <a:gd name="connsiteY1" fmla="*/ 139094 h 568135"/>
                  <a:gd name="connsiteX2" fmla="*/ 620739 w 722659"/>
                  <a:gd name="connsiteY2" fmla="*/ 65283 h 568135"/>
                  <a:gd name="connsiteX3" fmla="*/ 1933 w 722659"/>
                  <a:gd name="connsiteY3" fmla="*/ 93637 h 568135"/>
                  <a:gd name="connsiteX4" fmla="*/ 12025 w 722659"/>
                  <a:gd name="connsiteY4" fmla="*/ 105795 h 568135"/>
                  <a:gd name="connsiteX5" fmla="*/ 229064 w 722659"/>
                  <a:gd name="connsiteY5" fmla="*/ 109288 h 568135"/>
                  <a:gd name="connsiteX6" fmla="*/ 238152 w 722659"/>
                  <a:gd name="connsiteY6" fmla="*/ 111148 h 568135"/>
                  <a:gd name="connsiteX7" fmla="*/ 167993 w 722659"/>
                  <a:gd name="connsiteY7" fmla="*/ 158465 h 568135"/>
                  <a:gd name="connsiteX8" fmla="*/ 384520 w 722659"/>
                  <a:gd name="connsiteY8" fmla="*/ 568123 h 568135"/>
                  <a:gd name="connsiteX9" fmla="*/ 574301 w 722659"/>
                  <a:gd name="connsiteY9" fmla="*/ 507831 h 568135"/>
                  <a:gd name="connsiteX10" fmla="*/ 628311 w 722659"/>
                  <a:gd name="connsiteY10" fmla="*/ 213903 h 568135"/>
                  <a:gd name="connsiteX11" fmla="*/ 647492 w 722659"/>
                  <a:gd name="connsiteY11" fmla="*/ 215355 h 568135"/>
                  <a:gd name="connsiteX12" fmla="*/ 702001 w 722659"/>
                  <a:gd name="connsiteY12" fmla="*/ 195893 h 568135"/>
                  <a:gd name="connsiteX13" fmla="*/ 364835 w 722659"/>
                  <a:gd name="connsiteY13" fmla="*/ 490592 h 568135"/>
                  <a:gd name="connsiteX14" fmla="*/ 340608 w 722659"/>
                  <a:gd name="connsiteY14" fmla="*/ 174752 h 568135"/>
                  <a:gd name="connsiteX15" fmla="*/ 560173 w 722659"/>
                  <a:gd name="connsiteY15" fmla="*/ 261991 h 568135"/>
                  <a:gd name="connsiteX16" fmla="*/ 364835 w 722659"/>
                  <a:gd name="connsiteY16" fmla="*/ 490592 h 56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22659" h="568135">
                    <a:moveTo>
                      <a:pt x="702001" y="195893"/>
                    </a:moveTo>
                    <a:cubicBezTo>
                      <a:pt x="717651" y="180377"/>
                      <a:pt x="725217" y="159917"/>
                      <a:pt x="724212" y="139094"/>
                    </a:cubicBezTo>
                    <a:cubicBezTo>
                      <a:pt x="724711" y="91006"/>
                      <a:pt x="673739" y="51310"/>
                      <a:pt x="620739" y="65283"/>
                    </a:cubicBezTo>
                    <a:cubicBezTo>
                      <a:pt x="436509" y="34162"/>
                      <a:pt x="141240" y="-79163"/>
                      <a:pt x="1933" y="93637"/>
                    </a:cubicBezTo>
                    <a:cubicBezTo>
                      <a:pt x="417" y="99399"/>
                      <a:pt x="4964" y="106249"/>
                      <a:pt x="12025" y="105795"/>
                    </a:cubicBezTo>
                    <a:cubicBezTo>
                      <a:pt x="82184" y="84609"/>
                      <a:pt x="158399" y="94091"/>
                      <a:pt x="229064" y="109288"/>
                    </a:cubicBezTo>
                    <a:lnTo>
                      <a:pt x="238152" y="111148"/>
                    </a:lnTo>
                    <a:cubicBezTo>
                      <a:pt x="212410" y="122309"/>
                      <a:pt x="171523" y="130202"/>
                      <a:pt x="167993" y="158465"/>
                    </a:cubicBezTo>
                    <a:cubicBezTo>
                      <a:pt x="-81855" y="320559"/>
                      <a:pt x="135184" y="570119"/>
                      <a:pt x="384520" y="568123"/>
                    </a:cubicBezTo>
                    <a:cubicBezTo>
                      <a:pt x="453163" y="568486"/>
                      <a:pt x="521813" y="547663"/>
                      <a:pt x="574301" y="507831"/>
                    </a:cubicBezTo>
                    <a:cubicBezTo>
                      <a:pt x="671718" y="440009"/>
                      <a:pt x="702506" y="305452"/>
                      <a:pt x="628311" y="213903"/>
                    </a:cubicBezTo>
                    <a:cubicBezTo>
                      <a:pt x="634873" y="214856"/>
                      <a:pt x="640930" y="215355"/>
                      <a:pt x="647492" y="215355"/>
                    </a:cubicBezTo>
                    <a:cubicBezTo>
                      <a:pt x="667676" y="215945"/>
                      <a:pt x="687867" y="208913"/>
                      <a:pt x="702001" y="195893"/>
                    </a:cubicBezTo>
                    <a:close/>
                    <a:moveTo>
                      <a:pt x="364835" y="490592"/>
                    </a:moveTo>
                    <a:cubicBezTo>
                      <a:pt x="94297" y="499983"/>
                      <a:pt x="34236" y="176158"/>
                      <a:pt x="340608" y="174752"/>
                    </a:cubicBezTo>
                    <a:cubicBezTo>
                      <a:pt x="434994" y="174752"/>
                      <a:pt x="523322" y="209820"/>
                      <a:pt x="560173" y="261991"/>
                    </a:cubicBezTo>
                    <a:cubicBezTo>
                      <a:pt x="638909" y="395096"/>
                      <a:pt x="520297" y="490683"/>
                      <a:pt x="364835" y="4905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B8A9041D-0830-6F40-6EE2-438F7FDBBDF2}"/>
                  </a:ext>
                </a:extLst>
              </p:cNvPr>
              <p:cNvSpPr/>
              <p:nvPr/>
            </p:nvSpPr>
            <p:spPr>
              <a:xfrm>
                <a:off x="1270125" y="2872090"/>
                <a:ext cx="112926" cy="115820"/>
              </a:xfrm>
              <a:custGeom>
                <a:avLst/>
                <a:gdLst>
                  <a:gd name="connsiteX0" fmla="*/ 51741 w 112926"/>
                  <a:gd name="connsiteY0" fmla="*/ 115820 h 115820"/>
                  <a:gd name="connsiteX1" fmla="*/ 16911 w 112926"/>
                  <a:gd name="connsiteY1" fmla="*/ 98400 h 115820"/>
                  <a:gd name="connsiteX2" fmla="*/ 2278 w 112926"/>
                  <a:gd name="connsiteY2" fmla="*/ 60110 h 115820"/>
                  <a:gd name="connsiteX3" fmla="*/ 16412 w 112926"/>
                  <a:gd name="connsiteY3" fmla="*/ 15697 h 115820"/>
                  <a:gd name="connsiteX4" fmla="*/ 46695 w 112926"/>
                  <a:gd name="connsiteY4" fmla="*/ 4401 h 115820"/>
                  <a:gd name="connsiteX5" fmla="*/ 47705 w 112926"/>
                  <a:gd name="connsiteY5" fmla="*/ 4401 h 115820"/>
                  <a:gd name="connsiteX6" fmla="*/ 72437 w 112926"/>
                  <a:gd name="connsiteY6" fmla="*/ 0 h 115820"/>
                  <a:gd name="connsiteX7" fmla="*/ 113317 w 112926"/>
                  <a:gd name="connsiteY7" fmla="*/ 32981 h 115820"/>
                  <a:gd name="connsiteX8" fmla="*/ 106250 w 112926"/>
                  <a:gd name="connsiteY8" fmla="*/ 78983 h 115820"/>
                  <a:gd name="connsiteX9" fmla="*/ 51741 w 112926"/>
                  <a:gd name="connsiteY9" fmla="*/ 115820 h 11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926" h="115820">
                    <a:moveTo>
                      <a:pt x="51741" y="115820"/>
                    </a:moveTo>
                    <a:cubicBezTo>
                      <a:pt x="37607" y="115548"/>
                      <a:pt x="24483" y="109015"/>
                      <a:pt x="16911" y="98400"/>
                    </a:cubicBezTo>
                    <a:cubicBezTo>
                      <a:pt x="8334" y="87058"/>
                      <a:pt x="3288" y="73811"/>
                      <a:pt x="2278" y="60110"/>
                    </a:cubicBezTo>
                    <a:cubicBezTo>
                      <a:pt x="-248" y="44232"/>
                      <a:pt x="4798" y="28172"/>
                      <a:pt x="16412" y="15697"/>
                    </a:cubicBezTo>
                    <a:cubicBezTo>
                      <a:pt x="23978" y="8166"/>
                      <a:pt x="35087" y="4038"/>
                      <a:pt x="46695" y="4401"/>
                    </a:cubicBezTo>
                    <a:lnTo>
                      <a:pt x="47705" y="4401"/>
                    </a:lnTo>
                    <a:cubicBezTo>
                      <a:pt x="55777" y="1679"/>
                      <a:pt x="63854" y="181"/>
                      <a:pt x="72437" y="0"/>
                    </a:cubicBezTo>
                    <a:cubicBezTo>
                      <a:pt x="93632" y="0"/>
                      <a:pt x="108776" y="12022"/>
                      <a:pt x="113317" y="32981"/>
                    </a:cubicBezTo>
                    <a:cubicBezTo>
                      <a:pt x="116349" y="48587"/>
                      <a:pt x="113822" y="64647"/>
                      <a:pt x="106250" y="78983"/>
                    </a:cubicBezTo>
                    <a:cubicBezTo>
                      <a:pt x="97168" y="98536"/>
                      <a:pt x="75967" y="115230"/>
                      <a:pt x="51741" y="1158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F4797ED3-EC13-50C0-6B4F-14F71EE170A4}"/>
                  </a:ext>
                </a:extLst>
              </p:cNvPr>
              <p:cNvSpPr/>
              <p:nvPr/>
            </p:nvSpPr>
            <p:spPr>
              <a:xfrm>
                <a:off x="1827615" y="2516236"/>
                <a:ext cx="642921" cy="588563"/>
              </a:xfrm>
              <a:custGeom>
                <a:avLst/>
                <a:gdLst>
                  <a:gd name="connsiteX0" fmla="*/ 641008 w 642921"/>
                  <a:gd name="connsiteY0" fmla="*/ 373410 h 588563"/>
                  <a:gd name="connsiteX1" fmla="*/ 357852 w 642921"/>
                  <a:gd name="connsiteY1" fmla="*/ 168944 h 588563"/>
                  <a:gd name="connsiteX2" fmla="*/ 595581 w 642921"/>
                  <a:gd name="connsiteY2" fmla="*/ 7123 h 588563"/>
                  <a:gd name="connsiteX3" fmla="*/ 596086 w 642921"/>
                  <a:gd name="connsiteY3" fmla="*/ 2359 h 588563"/>
                  <a:gd name="connsiteX4" fmla="*/ 592556 w 642921"/>
                  <a:gd name="connsiteY4" fmla="*/ 0 h 588563"/>
                  <a:gd name="connsiteX5" fmla="*/ 592556 w 642921"/>
                  <a:gd name="connsiteY5" fmla="*/ 0 h 588563"/>
                  <a:gd name="connsiteX6" fmla="*/ 137788 w 642921"/>
                  <a:gd name="connsiteY6" fmla="*/ 161232 h 588563"/>
                  <a:gd name="connsiteX7" fmla="*/ 122139 w 642921"/>
                  <a:gd name="connsiteY7" fmla="*/ 163772 h 588563"/>
                  <a:gd name="connsiteX8" fmla="*/ 88830 w 642921"/>
                  <a:gd name="connsiteY8" fmla="*/ 162457 h 588563"/>
                  <a:gd name="connsiteX9" fmla="*/ 19177 w 642921"/>
                  <a:gd name="connsiteY9" fmla="*/ 187544 h 588563"/>
                  <a:gd name="connsiteX10" fmla="*/ 2011 w 642921"/>
                  <a:gd name="connsiteY10" fmla="*/ 218892 h 588563"/>
                  <a:gd name="connsiteX11" fmla="*/ 47944 w 642921"/>
                  <a:gd name="connsiteY11" fmla="*/ 296923 h 588563"/>
                  <a:gd name="connsiteX12" fmla="*/ 107000 w 642921"/>
                  <a:gd name="connsiteY12" fmla="*/ 315750 h 588563"/>
                  <a:gd name="connsiteX13" fmla="*/ 108011 w 642921"/>
                  <a:gd name="connsiteY13" fmla="*/ 315750 h 588563"/>
                  <a:gd name="connsiteX14" fmla="*/ 251354 w 642921"/>
                  <a:gd name="connsiteY14" fmla="*/ 572750 h 588563"/>
                  <a:gd name="connsiteX15" fmla="*/ 354322 w 642921"/>
                  <a:gd name="connsiteY15" fmla="*/ 588537 h 588563"/>
                  <a:gd name="connsiteX16" fmla="*/ 493629 w 642921"/>
                  <a:gd name="connsiteY16" fmla="*/ 565174 h 588563"/>
                  <a:gd name="connsiteX17" fmla="*/ 641008 w 642921"/>
                  <a:gd name="connsiteY17" fmla="*/ 373410 h 588563"/>
                  <a:gd name="connsiteX18" fmla="*/ 364919 w 642921"/>
                  <a:gd name="connsiteY18" fmla="*/ 526295 h 588563"/>
                  <a:gd name="connsiteX19" fmla="*/ 202901 w 642921"/>
                  <a:gd name="connsiteY19" fmla="*/ 280409 h 588563"/>
                  <a:gd name="connsiteX20" fmla="*/ 202901 w 642921"/>
                  <a:gd name="connsiteY20" fmla="*/ 280409 h 588563"/>
                  <a:gd name="connsiteX21" fmla="*/ 203406 w 642921"/>
                  <a:gd name="connsiteY21" fmla="*/ 280409 h 588563"/>
                  <a:gd name="connsiteX22" fmla="*/ 203406 w 642921"/>
                  <a:gd name="connsiteY22" fmla="*/ 280409 h 588563"/>
                  <a:gd name="connsiteX23" fmla="*/ 361383 w 642921"/>
                  <a:gd name="connsiteY23" fmla="*/ 243118 h 588563"/>
                  <a:gd name="connsiteX24" fmla="*/ 560757 w 642921"/>
                  <a:gd name="connsiteY24" fmla="*/ 364745 h 588563"/>
                  <a:gd name="connsiteX25" fmla="*/ 364919 w 642921"/>
                  <a:gd name="connsiteY25" fmla="*/ 526295 h 58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42921" h="588563">
                    <a:moveTo>
                      <a:pt x="641008" y="373410"/>
                    </a:moveTo>
                    <a:cubicBezTo>
                      <a:pt x="600633" y="264576"/>
                      <a:pt x="486057" y="178335"/>
                      <a:pt x="357852" y="168944"/>
                    </a:cubicBezTo>
                    <a:cubicBezTo>
                      <a:pt x="437598" y="115276"/>
                      <a:pt x="524418" y="70136"/>
                      <a:pt x="595581" y="7123"/>
                    </a:cubicBezTo>
                    <a:cubicBezTo>
                      <a:pt x="596591" y="5807"/>
                      <a:pt x="597097" y="3947"/>
                      <a:pt x="596086" y="2359"/>
                    </a:cubicBezTo>
                    <a:cubicBezTo>
                      <a:pt x="595581" y="953"/>
                      <a:pt x="594577" y="45"/>
                      <a:pt x="592556" y="0"/>
                    </a:cubicBezTo>
                    <a:cubicBezTo>
                      <a:pt x="592556" y="0"/>
                      <a:pt x="592556" y="0"/>
                      <a:pt x="592556" y="0"/>
                    </a:cubicBezTo>
                    <a:cubicBezTo>
                      <a:pt x="428517" y="23817"/>
                      <a:pt x="279616" y="93319"/>
                      <a:pt x="137788" y="161232"/>
                    </a:cubicBezTo>
                    <a:cubicBezTo>
                      <a:pt x="133247" y="163183"/>
                      <a:pt x="127696" y="164090"/>
                      <a:pt x="122139" y="163772"/>
                    </a:cubicBezTo>
                    <a:cubicBezTo>
                      <a:pt x="111541" y="163727"/>
                      <a:pt x="99933" y="162366"/>
                      <a:pt x="88830" y="162457"/>
                    </a:cubicBezTo>
                    <a:cubicBezTo>
                      <a:pt x="62583" y="161368"/>
                      <a:pt x="37346" y="170532"/>
                      <a:pt x="19177" y="187544"/>
                    </a:cubicBezTo>
                    <a:cubicBezTo>
                      <a:pt x="9583" y="195982"/>
                      <a:pt x="3527" y="207006"/>
                      <a:pt x="2011" y="218892"/>
                    </a:cubicBezTo>
                    <a:cubicBezTo>
                      <a:pt x="-1519" y="250104"/>
                      <a:pt x="20686" y="279139"/>
                      <a:pt x="47944" y="296923"/>
                    </a:cubicBezTo>
                    <a:cubicBezTo>
                      <a:pt x="65103" y="308582"/>
                      <a:pt x="85799" y="315160"/>
                      <a:pt x="107000" y="315750"/>
                    </a:cubicBezTo>
                    <a:lnTo>
                      <a:pt x="108011" y="315750"/>
                    </a:lnTo>
                    <a:cubicBezTo>
                      <a:pt x="42393" y="424357"/>
                      <a:pt x="126180" y="534687"/>
                      <a:pt x="251354" y="572750"/>
                    </a:cubicBezTo>
                    <a:cubicBezTo>
                      <a:pt x="284668" y="583638"/>
                      <a:pt x="319492" y="588991"/>
                      <a:pt x="354322" y="588537"/>
                    </a:cubicBezTo>
                    <a:cubicBezTo>
                      <a:pt x="402269" y="588492"/>
                      <a:pt x="449212" y="580553"/>
                      <a:pt x="493629" y="565174"/>
                    </a:cubicBezTo>
                    <a:cubicBezTo>
                      <a:pt x="581453" y="537772"/>
                      <a:pt x="662715" y="462147"/>
                      <a:pt x="641008" y="373410"/>
                    </a:cubicBezTo>
                    <a:close/>
                    <a:moveTo>
                      <a:pt x="364919" y="526295"/>
                    </a:moveTo>
                    <a:cubicBezTo>
                      <a:pt x="217029" y="525796"/>
                      <a:pt x="59552" y="426579"/>
                      <a:pt x="202901" y="280409"/>
                    </a:cubicBezTo>
                    <a:cubicBezTo>
                      <a:pt x="202901" y="280409"/>
                      <a:pt x="202901" y="280409"/>
                      <a:pt x="202901" y="280409"/>
                    </a:cubicBezTo>
                    <a:lnTo>
                      <a:pt x="203406" y="280409"/>
                    </a:lnTo>
                    <a:cubicBezTo>
                      <a:pt x="203406" y="280409"/>
                      <a:pt x="203406" y="280409"/>
                      <a:pt x="203406" y="280409"/>
                    </a:cubicBezTo>
                    <a:cubicBezTo>
                      <a:pt x="252364" y="293202"/>
                      <a:pt x="303848" y="228056"/>
                      <a:pt x="361383" y="243118"/>
                    </a:cubicBezTo>
                    <a:cubicBezTo>
                      <a:pt x="428011" y="243436"/>
                      <a:pt x="534510" y="309353"/>
                      <a:pt x="560757" y="364745"/>
                    </a:cubicBezTo>
                    <a:cubicBezTo>
                      <a:pt x="608705" y="467364"/>
                      <a:pt x="469397" y="526249"/>
                      <a:pt x="364919" y="5262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DD52C8CC-A917-65A3-3DCD-092B4C4A56D9}"/>
                  </a:ext>
                </a:extLst>
              </p:cNvPr>
              <p:cNvSpPr/>
              <p:nvPr/>
            </p:nvSpPr>
            <p:spPr>
              <a:xfrm>
                <a:off x="2082128" y="2817633"/>
                <a:ext cx="148928" cy="133190"/>
              </a:xfrm>
              <a:custGeom>
                <a:avLst/>
                <a:gdLst>
                  <a:gd name="connsiteX0" fmla="*/ 68010 w 148928"/>
                  <a:gd name="connsiteY0" fmla="*/ 133168 h 133190"/>
                  <a:gd name="connsiteX1" fmla="*/ 23593 w 148928"/>
                  <a:gd name="connsiteY1" fmla="*/ 118560 h 133190"/>
                  <a:gd name="connsiteX2" fmla="*/ 1887 w 148928"/>
                  <a:gd name="connsiteY2" fmla="*/ 71107 h 133190"/>
                  <a:gd name="connsiteX3" fmla="*/ 118484 w 148928"/>
                  <a:gd name="connsiteY3" fmla="*/ 9227 h 133190"/>
                  <a:gd name="connsiteX4" fmla="*/ 144226 w 148928"/>
                  <a:gd name="connsiteY4" fmla="*/ 38534 h 133190"/>
                  <a:gd name="connsiteX5" fmla="*/ 138669 w 148928"/>
                  <a:gd name="connsiteY5" fmla="*/ 100595 h 133190"/>
                  <a:gd name="connsiteX6" fmla="*/ 68010 w 148928"/>
                  <a:gd name="connsiteY6" fmla="*/ 133168 h 13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928" h="133190">
                    <a:moveTo>
                      <a:pt x="68010" y="133168"/>
                    </a:moveTo>
                    <a:cubicBezTo>
                      <a:pt x="51855" y="133576"/>
                      <a:pt x="35707" y="128359"/>
                      <a:pt x="23593" y="118560"/>
                    </a:cubicBezTo>
                    <a:cubicBezTo>
                      <a:pt x="9459" y="106538"/>
                      <a:pt x="2898" y="88482"/>
                      <a:pt x="1887" y="71107"/>
                    </a:cubicBezTo>
                    <a:cubicBezTo>
                      <a:pt x="-3159" y="19298"/>
                      <a:pt x="70530" y="-18174"/>
                      <a:pt x="118484" y="9227"/>
                    </a:cubicBezTo>
                    <a:cubicBezTo>
                      <a:pt x="130092" y="16259"/>
                      <a:pt x="139174" y="26512"/>
                      <a:pt x="144226" y="38534"/>
                    </a:cubicBezTo>
                    <a:cubicBezTo>
                      <a:pt x="154318" y="58676"/>
                      <a:pt x="152297" y="82176"/>
                      <a:pt x="138669" y="100595"/>
                    </a:cubicBezTo>
                    <a:cubicBezTo>
                      <a:pt x="122014" y="120964"/>
                      <a:pt x="95767" y="133122"/>
                      <a:pt x="68010" y="1331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50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72F0060E-8B8B-5BCE-0572-C0E5442DF2E4}"/>
              </a:ext>
            </a:extLst>
          </p:cNvPr>
          <p:cNvSpPr/>
          <p:nvPr/>
        </p:nvSpPr>
        <p:spPr>
          <a:xfrm>
            <a:off x="3870908" y="484239"/>
            <a:ext cx="3256383" cy="28784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5BCB04B-FAF8-27E9-18E3-B1BD0257CDE6}"/>
              </a:ext>
            </a:extLst>
          </p:cNvPr>
          <p:cNvSpPr/>
          <p:nvPr/>
        </p:nvSpPr>
        <p:spPr>
          <a:xfrm>
            <a:off x="7435354" y="365343"/>
            <a:ext cx="3256383" cy="28784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F0E2D31-3E5A-2B35-97AB-6C815B430CF3}"/>
              </a:ext>
            </a:extLst>
          </p:cNvPr>
          <p:cNvSpPr/>
          <p:nvPr/>
        </p:nvSpPr>
        <p:spPr>
          <a:xfrm>
            <a:off x="8660893" y="3457320"/>
            <a:ext cx="3256383" cy="28784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 descr="Ein verängstigtes Gesicht">
            <a:extLst>
              <a:ext uri="{FF2B5EF4-FFF2-40B4-BE49-F238E27FC236}">
                <a16:creationId xmlns:a16="http://schemas.microsoft.com/office/drawing/2014/main" id="{D26A55CC-5BF7-3238-898B-D17F0B1A9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5390" y="736471"/>
            <a:ext cx="2202572" cy="2469551"/>
          </a:xfrm>
          <a:prstGeom prst="rect">
            <a:avLst/>
          </a:prstGeom>
        </p:spPr>
      </p:pic>
      <p:pic>
        <p:nvPicPr>
          <p:cNvPr id="22" name="Grafik 21" descr="Ein gemeines Gesicht">
            <a:extLst>
              <a:ext uri="{FF2B5EF4-FFF2-40B4-BE49-F238E27FC236}">
                <a16:creationId xmlns:a16="http://schemas.microsoft.com/office/drawing/2014/main" id="{2BFD3C35-683D-6BC7-8F6C-0867FAD45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378" y="765500"/>
            <a:ext cx="2478337" cy="2478337"/>
          </a:xfrm>
          <a:prstGeom prst="rect">
            <a:avLst/>
          </a:prstGeom>
        </p:spPr>
      </p:pic>
      <p:pic>
        <p:nvPicPr>
          <p:cNvPr id="24" name="Grafik 23" descr="Ein wütendes Gesicht">
            <a:extLst>
              <a:ext uri="{FF2B5EF4-FFF2-40B4-BE49-F238E27FC236}">
                <a16:creationId xmlns:a16="http://schemas.microsoft.com/office/drawing/2014/main" id="{8EC46426-B911-52BF-146C-A38F8CB2B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5409" y="3722450"/>
            <a:ext cx="2455496" cy="2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20B7-CE51-17B6-DFC9-D2327CDCA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29336EC-A7AD-B005-45EA-74DB27A3F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935429"/>
            <a:ext cx="9926320" cy="3263842"/>
          </a:xfrm>
        </p:spPr>
        <p:txBody>
          <a:bodyPr>
            <a:normAutofit/>
          </a:bodyPr>
          <a:lstStyle/>
          <a:p>
            <a:r>
              <a:rPr lang="de-DE" sz="4800" b="1" dirty="0">
                <a:solidFill>
                  <a:srgbClr val="B8C400"/>
                </a:solidFill>
              </a:rPr>
              <a:t>Jeder Tag </a:t>
            </a:r>
            <a:r>
              <a:rPr lang="de-DE" sz="4800" dirty="0"/>
              <a:t>ist ein </a:t>
            </a:r>
            <a:r>
              <a:rPr lang="de-DE" sz="4800" b="1" dirty="0">
                <a:solidFill>
                  <a:srgbClr val="B8C400"/>
                </a:solidFill>
              </a:rPr>
              <a:t>Festtag</a:t>
            </a:r>
            <a:r>
              <a:rPr lang="de-DE" sz="4800" dirty="0"/>
              <a:t> und ein Geschenk, nicht nur die großen Ereignisse.</a:t>
            </a:r>
          </a:p>
        </p:txBody>
      </p:sp>
      <p:pic>
        <p:nvPicPr>
          <p:cNvPr id="9" name="Grafik 8" descr="präsentieren Silhouette">
            <a:extLst>
              <a:ext uri="{FF2B5EF4-FFF2-40B4-BE49-F238E27FC236}">
                <a16:creationId xmlns:a16="http://schemas.microsoft.com/office/drawing/2014/main" id="{3108A785-ABC4-F2E6-F15E-F33B35DB6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3080" y="4333096"/>
            <a:ext cx="1939356" cy="1939356"/>
          </a:xfrm>
          <a:prstGeom prst="rect">
            <a:avLst/>
          </a:prstGeom>
        </p:spPr>
      </p:pic>
      <p:pic>
        <p:nvPicPr>
          <p:cNvPr id="15" name="Grafik 14" descr="präsentieren mit einfarbiger Füllung">
            <a:extLst>
              <a:ext uri="{FF2B5EF4-FFF2-40B4-BE49-F238E27FC236}">
                <a16:creationId xmlns:a16="http://schemas.microsoft.com/office/drawing/2014/main" id="{E5827F4A-2F46-8C31-AA8B-6ACD76D2B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1476" y="2365870"/>
            <a:ext cx="1274697" cy="1274697"/>
          </a:xfrm>
          <a:prstGeom prst="rect">
            <a:avLst/>
          </a:prstGeom>
        </p:spPr>
      </p:pic>
      <p:pic>
        <p:nvPicPr>
          <p:cNvPr id="16" name="Grafik 15" descr="präsentieren Silhouette">
            <a:extLst>
              <a:ext uri="{FF2B5EF4-FFF2-40B4-BE49-F238E27FC236}">
                <a16:creationId xmlns:a16="http://schemas.microsoft.com/office/drawing/2014/main" id="{253A0E6D-EEB1-993F-0D7D-B2962318F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0819" y="3180861"/>
            <a:ext cx="830424" cy="830424"/>
          </a:xfrm>
          <a:prstGeom prst="rect">
            <a:avLst/>
          </a:prstGeom>
        </p:spPr>
      </p:pic>
      <p:pic>
        <p:nvPicPr>
          <p:cNvPr id="17" name="Grafik 16" descr="präsentieren mit einfarbiger Füllung">
            <a:extLst>
              <a:ext uri="{FF2B5EF4-FFF2-40B4-BE49-F238E27FC236}">
                <a16:creationId xmlns:a16="http://schemas.microsoft.com/office/drawing/2014/main" id="{8E6E29D6-BDD8-532A-5B2B-B8181949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3165" y="4132792"/>
            <a:ext cx="1420837" cy="1420837"/>
          </a:xfrm>
          <a:prstGeom prst="rect">
            <a:avLst/>
          </a:prstGeom>
        </p:spPr>
      </p:pic>
      <p:pic>
        <p:nvPicPr>
          <p:cNvPr id="18" name="Grafik 17" descr="präsentieren Silhouette">
            <a:extLst>
              <a:ext uri="{FF2B5EF4-FFF2-40B4-BE49-F238E27FC236}">
                <a16:creationId xmlns:a16="http://schemas.microsoft.com/office/drawing/2014/main" id="{61C9D429-CB34-A57C-6BD9-90D3168B8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0765" y="2051068"/>
            <a:ext cx="2928776" cy="2928776"/>
          </a:xfrm>
          <a:prstGeom prst="rect">
            <a:avLst/>
          </a:prstGeom>
        </p:spPr>
      </p:pic>
      <p:pic>
        <p:nvPicPr>
          <p:cNvPr id="19" name="Grafik 18" descr="präsentieren mit einfarbiger Füllung">
            <a:extLst>
              <a:ext uri="{FF2B5EF4-FFF2-40B4-BE49-F238E27FC236}">
                <a16:creationId xmlns:a16="http://schemas.microsoft.com/office/drawing/2014/main" id="{6DC88487-AD91-9FA8-BCF9-BE07760F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3502" y="4499117"/>
            <a:ext cx="480727" cy="480727"/>
          </a:xfrm>
          <a:prstGeom prst="rect">
            <a:avLst/>
          </a:prstGeom>
        </p:spPr>
      </p:pic>
      <p:pic>
        <p:nvPicPr>
          <p:cNvPr id="20" name="Grafik 19" descr="präsentieren Silhouette">
            <a:extLst>
              <a:ext uri="{FF2B5EF4-FFF2-40B4-BE49-F238E27FC236}">
                <a16:creationId xmlns:a16="http://schemas.microsoft.com/office/drawing/2014/main" id="{0D733D29-9908-7D4E-3BA0-AE0EDA4D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363" y="3301254"/>
            <a:ext cx="618724" cy="618724"/>
          </a:xfrm>
          <a:prstGeom prst="rect">
            <a:avLst/>
          </a:prstGeom>
        </p:spPr>
      </p:pic>
      <p:pic>
        <p:nvPicPr>
          <p:cNvPr id="21" name="Grafik 20" descr="präsentieren mit einfarbiger Füllung">
            <a:extLst>
              <a:ext uri="{FF2B5EF4-FFF2-40B4-BE49-F238E27FC236}">
                <a16:creationId xmlns:a16="http://schemas.microsoft.com/office/drawing/2014/main" id="{76606873-7134-8298-D0E0-1DA213C69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4922" y="4132792"/>
            <a:ext cx="2227419" cy="2227419"/>
          </a:xfrm>
          <a:prstGeom prst="rect">
            <a:avLst/>
          </a:prstGeom>
        </p:spPr>
      </p:pic>
      <p:pic>
        <p:nvPicPr>
          <p:cNvPr id="22" name="Grafik 21" descr="präsentieren mit einfarbiger Füllung">
            <a:extLst>
              <a:ext uri="{FF2B5EF4-FFF2-40B4-BE49-F238E27FC236}">
                <a16:creationId xmlns:a16="http://schemas.microsoft.com/office/drawing/2014/main" id="{A5F197FF-E880-8FD9-A3D9-82EA78DA4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7750" y="3866319"/>
            <a:ext cx="480727" cy="480727"/>
          </a:xfrm>
          <a:prstGeom prst="rect">
            <a:avLst/>
          </a:prstGeom>
        </p:spPr>
      </p:pic>
      <p:pic>
        <p:nvPicPr>
          <p:cNvPr id="23" name="Grafik 22" descr="präsentieren Silhouette">
            <a:extLst>
              <a:ext uri="{FF2B5EF4-FFF2-40B4-BE49-F238E27FC236}">
                <a16:creationId xmlns:a16="http://schemas.microsoft.com/office/drawing/2014/main" id="{E154A1D4-E956-7230-107C-F0B67BBD1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1057" y="2733873"/>
            <a:ext cx="406365" cy="406365"/>
          </a:xfrm>
          <a:prstGeom prst="rect">
            <a:avLst/>
          </a:prstGeom>
        </p:spPr>
      </p:pic>
      <p:pic>
        <p:nvPicPr>
          <p:cNvPr id="24" name="Grafik 23" descr="präsentieren mit einfarbiger Füllung">
            <a:extLst>
              <a:ext uri="{FF2B5EF4-FFF2-40B4-BE49-F238E27FC236}">
                <a16:creationId xmlns:a16="http://schemas.microsoft.com/office/drawing/2014/main" id="{47F9E248-D8BE-25C3-CEAC-AF4D4B5C6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6519" y="3560324"/>
            <a:ext cx="480727" cy="480727"/>
          </a:xfrm>
          <a:prstGeom prst="rect">
            <a:avLst/>
          </a:prstGeom>
        </p:spPr>
      </p:pic>
      <p:pic>
        <p:nvPicPr>
          <p:cNvPr id="25" name="Grafik 24" descr="präsentieren Silhouette">
            <a:extLst>
              <a:ext uri="{FF2B5EF4-FFF2-40B4-BE49-F238E27FC236}">
                <a16:creationId xmlns:a16="http://schemas.microsoft.com/office/drawing/2014/main" id="{00D108A7-2E24-0814-88D3-3A68A34F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1259" y="5360665"/>
            <a:ext cx="618724" cy="6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3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FD1C-C200-BBE8-D487-292EB2BE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BEFDD79-DCEB-7463-3833-00392FAEE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800" y="1666610"/>
            <a:ext cx="9042400" cy="2991360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de-DE" sz="4000" b="1" dirty="0">
                <a:solidFill>
                  <a:srgbClr val="B8C400"/>
                </a:solidFill>
              </a:rPr>
              <a:t>29</a:t>
            </a:r>
            <a:r>
              <a:rPr lang="de-DE" sz="4000" dirty="0"/>
              <a:t> Dankt dem Herrn, denn er ist gut zu uns, seine Liebe hört niemals auf! 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3379599-E0DA-1DBE-7C6D-09037C92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414" y="674768"/>
            <a:ext cx="10628923" cy="717323"/>
          </a:xfrm>
        </p:spPr>
        <p:txBody>
          <a:bodyPr/>
          <a:lstStyle/>
          <a:p>
            <a:pPr algn="ctr"/>
            <a:r>
              <a:rPr lang="de-DE" dirty="0"/>
              <a:t>Aus Psalm 118</a:t>
            </a:r>
          </a:p>
        </p:txBody>
      </p:sp>
    </p:spTree>
    <p:extLst>
      <p:ext uri="{BB962C8B-B14F-4D97-AF65-F5344CB8AC3E}">
        <p14:creationId xmlns:p14="http://schemas.microsoft.com/office/powerpoint/2010/main" val="196496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E7C21-11A2-CCD0-196A-27FAECF3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0554B01-B83D-65F9-9F94-164E26FF4658}"/>
              </a:ext>
            </a:extLst>
          </p:cNvPr>
          <p:cNvGrpSpPr/>
          <p:nvPr/>
        </p:nvGrpSpPr>
        <p:grpSpPr>
          <a:xfrm>
            <a:off x="2300891" y="1238698"/>
            <a:ext cx="7783268" cy="4226561"/>
            <a:chOff x="4262553" y="1371230"/>
            <a:chExt cx="7783268" cy="4226561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EDD66BF-502D-DC1C-F1A2-2CAEEA7C3291}"/>
                </a:ext>
              </a:extLst>
            </p:cNvPr>
            <p:cNvGrpSpPr/>
            <p:nvPr/>
          </p:nvGrpSpPr>
          <p:grpSpPr>
            <a:xfrm>
              <a:off x="4262553" y="1371230"/>
              <a:ext cx="7783268" cy="4226561"/>
              <a:chOff x="3975421" y="1723186"/>
              <a:chExt cx="7783268" cy="4226561"/>
            </a:xfrm>
          </p:grpSpPr>
          <p:pic>
            <p:nvPicPr>
              <p:cNvPr id="4" name="Grafik 3" descr="Gabelung in der Straße mit einfarbiger Füllung">
                <a:extLst>
                  <a:ext uri="{FF2B5EF4-FFF2-40B4-BE49-F238E27FC236}">
                    <a16:creationId xmlns:a16="http://schemas.microsoft.com/office/drawing/2014/main" id="{1922E839-89CE-F2FE-F8E9-8BC552732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176960" y="1723186"/>
                <a:ext cx="3337879" cy="3337879"/>
              </a:xfrm>
              <a:prstGeom prst="rect">
                <a:avLst/>
              </a:prstGeom>
            </p:spPr>
          </p:pic>
          <p:sp>
            <p:nvSpPr>
              <p:cNvPr id="8" name="Untertitel 2">
                <a:extLst>
                  <a:ext uri="{FF2B5EF4-FFF2-40B4-BE49-F238E27FC236}">
                    <a16:creationId xmlns:a16="http://schemas.microsoft.com/office/drawing/2014/main" id="{23B0B361-159B-A27D-6069-0346724872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5421" y="1808013"/>
                <a:ext cx="2981793" cy="8806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de-DE" sz="5400" b="1" dirty="0">
                    <a:solidFill>
                      <a:srgbClr val="B8C400"/>
                    </a:solidFill>
                  </a:rPr>
                  <a:t>murren</a:t>
                </a:r>
                <a:endParaRPr lang="de-DE" sz="5400" dirty="0"/>
              </a:p>
            </p:txBody>
          </p:sp>
          <p:sp>
            <p:nvSpPr>
              <p:cNvPr id="9" name="Untertitel 2">
                <a:extLst>
                  <a:ext uri="{FF2B5EF4-FFF2-40B4-BE49-F238E27FC236}">
                    <a16:creationId xmlns:a16="http://schemas.microsoft.com/office/drawing/2014/main" id="{E8754679-9EBD-4C02-E530-8E80DB6C8D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2225" y="1806850"/>
                <a:ext cx="2446464" cy="637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de-DE" sz="5400" b="1" dirty="0">
                    <a:solidFill>
                      <a:srgbClr val="B8C400"/>
                    </a:solidFill>
                  </a:rPr>
                  <a:t>danken</a:t>
                </a:r>
                <a:endParaRPr lang="de-DE" sz="5400" dirty="0"/>
              </a:p>
            </p:txBody>
          </p:sp>
          <p:pic>
            <p:nvPicPr>
              <p:cNvPr id="10" name="Grafik 9" descr="Frau mit gefalteten Händen">
                <a:extLst>
                  <a:ext uri="{FF2B5EF4-FFF2-40B4-BE49-F238E27FC236}">
                    <a16:creationId xmlns:a16="http://schemas.microsoft.com/office/drawing/2014/main" id="{E7F4F54B-DE02-FB0F-6331-95ECF42C6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03116" y="3181691"/>
                <a:ext cx="2983680" cy="2761018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A257E8E-788E-D473-D215-0BFC9FA33763}"/>
                  </a:ext>
                </a:extLst>
              </p:cNvPr>
              <p:cNvSpPr/>
              <p:nvPr/>
            </p:nvSpPr>
            <p:spPr>
              <a:xfrm>
                <a:off x="3975421" y="3129991"/>
                <a:ext cx="3059116" cy="281975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2" name="Grafik 11" descr="Ein gemeines Gesicht">
              <a:extLst>
                <a:ext uri="{FF2B5EF4-FFF2-40B4-BE49-F238E27FC236}">
                  <a16:creationId xmlns:a16="http://schemas.microsoft.com/office/drawing/2014/main" id="{2E1BBAE5-07E3-0FC7-48A3-7C2AA2DE0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52942" y="2986922"/>
              <a:ext cx="2478337" cy="2478337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849A444B-0FB6-32F1-DA74-EF9512C6C006}"/>
              </a:ext>
            </a:extLst>
          </p:cNvPr>
          <p:cNvSpPr txBox="1"/>
          <p:nvPr/>
        </p:nvSpPr>
        <p:spPr>
          <a:xfrm>
            <a:off x="5291381" y="807337"/>
            <a:ext cx="1759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Entscheide selbst!</a:t>
            </a:r>
          </a:p>
        </p:txBody>
      </p:sp>
    </p:spTree>
    <p:extLst>
      <p:ext uri="{BB962C8B-B14F-4D97-AF65-F5344CB8AC3E}">
        <p14:creationId xmlns:p14="http://schemas.microsoft.com/office/powerpoint/2010/main" val="2621526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8A647-DD9B-9314-13B8-26A5D9CD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ABE6DC81-5813-B3E7-3AB1-1363183E593D}"/>
              </a:ext>
            </a:extLst>
          </p:cNvPr>
          <p:cNvSpPr/>
          <p:nvPr/>
        </p:nvSpPr>
        <p:spPr>
          <a:xfrm rot="9453475">
            <a:off x="6583301" y="2288171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AD29AD3D-D734-750C-0CC1-2CDC9E903FF9}"/>
              </a:ext>
            </a:extLst>
          </p:cNvPr>
          <p:cNvSpPr/>
          <p:nvPr/>
        </p:nvSpPr>
        <p:spPr>
          <a:xfrm rot="9759753">
            <a:off x="5747948" y="2520119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Gleichschenkliges Dreieck 29">
            <a:extLst>
              <a:ext uri="{FF2B5EF4-FFF2-40B4-BE49-F238E27FC236}">
                <a16:creationId xmlns:a16="http://schemas.microsoft.com/office/drawing/2014/main" id="{E40BF733-D0A3-9AE9-DEAF-87E4378567CF}"/>
              </a:ext>
            </a:extLst>
          </p:cNvPr>
          <p:cNvSpPr/>
          <p:nvPr/>
        </p:nvSpPr>
        <p:spPr>
          <a:xfrm rot="10298574">
            <a:off x="4940264" y="2708891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614C803A-2EB4-4387-D756-092D168934FF}"/>
              </a:ext>
            </a:extLst>
          </p:cNvPr>
          <p:cNvSpPr/>
          <p:nvPr/>
        </p:nvSpPr>
        <p:spPr>
          <a:xfrm rot="10298574">
            <a:off x="4096548" y="2810532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C9D55964-C3C1-9EB4-5A66-40C7D5CDBF7B}"/>
                  </a:ext>
                </a:extLst>
              </p14:cNvPr>
              <p14:cNvContentPartPr/>
              <p14:nvPr/>
            </p14:nvContentPartPr>
            <p14:xfrm>
              <a:off x="3433761" y="-298565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C9D55964-C3C1-9EB4-5A66-40C7D5CDBF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7641" y="-30468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Ellipse 7">
            <a:extLst>
              <a:ext uri="{FF2B5EF4-FFF2-40B4-BE49-F238E27FC236}">
                <a16:creationId xmlns:a16="http://schemas.microsoft.com/office/drawing/2014/main" id="{A13BE293-8CE3-D72D-703F-7D181F1E574B}"/>
              </a:ext>
            </a:extLst>
          </p:cNvPr>
          <p:cNvSpPr/>
          <p:nvPr/>
        </p:nvSpPr>
        <p:spPr>
          <a:xfrm rot="21021992">
            <a:off x="-1142363" y="-3063180"/>
            <a:ext cx="11469440" cy="57174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5B4ECC-9597-6C0F-FEAF-C437BE4AAA26}"/>
              </a:ext>
            </a:extLst>
          </p:cNvPr>
          <p:cNvSpPr/>
          <p:nvPr/>
        </p:nvSpPr>
        <p:spPr>
          <a:xfrm rot="865889">
            <a:off x="2121850" y="-1704102"/>
            <a:ext cx="13119780" cy="54218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99E379FB-37A5-D2DE-34AC-3BD5346D338C}"/>
              </a:ext>
            </a:extLst>
          </p:cNvPr>
          <p:cNvSpPr/>
          <p:nvPr/>
        </p:nvSpPr>
        <p:spPr>
          <a:xfrm rot="14836759">
            <a:off x="1442534" y="-156183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7E19312E-B554-0707-717F-5F9A31DAAF9A}"/>
              </a:ext>
            </a:extLst>
          </p:cNvPr>
          <p:cNvSpPr/>
          <p:nvPr/>
        </p:nvSpPr>
        <p:spPr>
          <a:xfrm rot="14159057">
            <a:off x="1895127" y="591058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78244C9A-042F-B7FD-EF8E-A45DA9555EB5}"/>
              </a:ext>
            </a:extLst>
          </p:cNvPr>
          <p:cNvSpPr/>
          <p:nvPr/>
        </p:nvSpPr>
        <p:spPr>
          <a:xfrm rot="13549414">
            <a:off x="2434325" y="1166556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050C6ADE-6607-7379-B2DB-2D57E8741162}"/>
              </a:ext>
            </a:extLst>
          </p:cNvPr>
          <p:cNvSpPr/>
          <p:nvPr/>
        </p:nvSpPr>
        <p:spPr>
          <a:xfrm rot="11191376">
            <a:off x="9709307" y="4211252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4B12341A-F54D-06A7-5D8C-5B4F008CB5E2}"/>
              </a:ext>
            </a:extLst>
          </p:cNvPr>
          <p:cNvSpPr/>
          <p:nvPr/>
        </p:nvSpPr>
        <p:spPr>
          <a:xfrm rot="11220069">
            <a:off x="8815214" y="4028476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266CDFE8-BE22-8DB4-4409-73424CF5189C}"/>
              </a:ext>
            </a:extLst>
          </p:cNvPr>
          <p:cNvSpPr/>
          <p:nvPr/>
        </p:nvSpPr>
        <p:spPr>
          <a:xfrm rot="11742287">
            <a:off x="7868084" y="3808171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7848A29A-C2FD-AAE9-6F49-9FB224EC7F69}"/>
              </a:ext>
            </a:extLst>
          </p:cNvPr>
          <p:cNvSpPr/>
          <p:nvPr/>
        </p:nvSpPr>
        <p:spPr>
          <a:xfrm rot="11899204">
            <a:off x="7002205" y="3543434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C61AFA86-4AC5-47EB-2C94-741161F933AE}"/>
              </a:ext>
            </a:extLst>
          </p:cNvPr>
          <p:cNvSpPr/>
          <p:nvPr/>
        </p:nvSpPr>
        <p:spPr>
          <a:xfrm rot="12119046">
            <a:off x="6096987" y="3264695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2F3E62A0-D338-F204-4FB2-A2EEA02D184E}"/>
              </a:ext>
            </a:extLst>
          </p:cNvPr>
          <p:cNvSpPr/>
          <p:nvPr/>
        </p:nvSpPr>
        <p:spPr>
          <a:xfrm rot="13097526">
            <a:off x="3120901" y="1715069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C40A62DC-DFE5-E219-2F12-034E41BD786D}"/>
              </a:ext>
            </a:extLst>
          </p:cNvPr>
          <p:cNvSpPr/>
          <p:nvPr/>
        </p:nvSpPr>
        <p:spPr>
          <a:xfrm rot="12690562">
            <a:off x="3795830" y="2171951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C09284DD-7F0A-6176-4CE8-2763F3CD8C09}"/>
              </a:ext>
            </a:extLst>
          </p:cNvPr>
          <p:cNvSpPr/>
          <p:nvPr/>
        </p:nvSpPr>
        <p:spPr>
          <a:xfrm rot="12426342">
            <a:off x="4579463" y="2587068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C9764D4C-3C91-92DA-D792-A85B64180B3F}"/>
              </a:ext>
            </a:extLst>
          </p:cNvPr>
          <p:cNvSpPr/>
          <p:nvPr/>
        </p:nvSpPr>
        <p:spPr>
          <a:xfrm rot="12142354">
            <a:off x="5370176" y="2934464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D2B40BE9-9F66-73FA-F8BD-5FC78BCA8F7D}"/>
              </a:ext>
            </a:extLst>
          </p:cNvPr>
          <p:cNvSpPr/>
          <p:nvPr/>
        </p:nvSpPr>
        <p:spPr>
          <a:xfrm rot="10800000">
            <a:off x="10609931" y="4244618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D2735F84-79EA-50C9-19AE-678F00B4D277}"/>
              </a:ext>
            </a:extLst>
          </p:cNvPr>
          <p:cNvSpPr/>
          <p:nvPr/>
        </p:nvSpPr>
        <p:spPr>
          <a:xfrm rot="10559749">
            <a:off x="11425797" y="4264124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Gleichschenkliges Dreieck 23">
            <a:extLst>
              <a:ext uri="{FF2B5EF4-FFF2-40B4-BE49-F238E27FC236}">
                <a16:creationId xmlns:a16="http://schemas.microsoft.com/office/drawing/2014/main" id="{0DAEFA4C-1875-66D0-995F-80558D1F4EB3}"/>
              </a:ext>
            </a:extLst>
          </p:cNvPr>
          <p:cNvSpPr/>
          <p:nvPr/>
        </p:nvSpPr>
        <p:spPr>
          <a:xfrm rot="12373384">
            <a:off x="-122204" y="2309670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leichschenkliges Dreieck 24">
            <a:extLst>
              <a:ext uri="{FF2B5EF4-FFF2-40B4-BE49-F238E27FC236}">
                <a16:creationId xmlns:a16="http://schemas.microsoft.com/office/drawing/2014/main" id="{4ADCADBE-31D9-0996-331F-15BE739404D9}"/>
              </a:ext>
            </a:extLst>
          </p:cNvPr>
          <p:cNvSpPr/>
          <p:nvPr/>
        </p:nvSpPr>
        <p:spPr>
          <a:xfrm rot="11826473">
            <a:off x="682577" y="2618443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F5A74759-BD43-E3E5-4750-DA8C92E354B0}"/>
              </a:ext>
            </a:extLst>
          </p:cNvPr>
          <p:cNvSpPr/>
          <p:nvPr/>
        </p:nvSpPr>
        <p:spPr>
          <a:xfrm rot="11272363">
            <a:off x="1539952" y="2786883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Gleichschenkliges Dreieck 26">
            <a:extLst>
              <a:ext uri="{FF2B5EF4-FFF2-40B4-BE49-F238E27FC236}">
                <a16:creationId xmlns:a16="http://schemas.microsoft.com/office/drawing/2014/main" id="{BFD5CE5F-4D42-1ED1-36D5-0B2C9A02CF70}"/>
              </a:ext>
            </a:extLst>
          </p:cNvPr>
          <p:cNvSpPr/>
          <p:nvPr/>
        </p:nvSpPr>
        <p:spPr>
          <a:xfrm rot="10800000">
            <a:off x="2367875" y="2864842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579533C8-4FC0-1B5E-5795-39DC6B8B4157}"/>
              </a:ext>
            </a:extLst>
          </p:cNvPr>
          <p:cNvSpPr/>
          <p:nvPr/>
        </p:nvSpPr>
        <p:spPr>
          <a:xfrm rot="10520265">
            <a:off x="3211907" y="2874122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2613FA07-0F5A-B1C8-5689-E2FE60F8EBE0}"/>
              </a:ext>
            </a:extLst>
          </p:cNvPr>
          <p:cNvSpPr/>
          <p:nvPr/>
        </p:nvSpPr>
        <p:spPr>
          <a:xfrm rot="9398942">
            <a:off x="7351146" y="1990016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80EF8A3F-9F52-C428-76CB-DA728F6B08B9}"/>
              </a:ext>
            </a:extLst>
          </p:cNvPr>
          <p:cNvSpPr/>
          <p:nvPr/>
        </p:nvSpPr>
        <p:spPr>
          <a:xfrm rot="8748095">
            <a:off x="8837865" y="1205488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0E20F5AA-67F2-82B3-3F84-E15711E00E71}"/>
              </a:ext>
            </a:extLst>
          </p:cNvPr>
          <p:cNvSpPr/>
          <p:nvPr/>
        </p:nvSpPr>
        <p:spPr>
          <a:xfrm rot="8748095">
            <a:off x="8151225" y="1626389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Gleichschenkliges Dreieck 35">
            <a:extLst>
              <a:ext uri="{FF2B5EF4-FFF2-40B4-BE49-F238E27FC236}">
                <a16:creationId xmlns:a16="http://schemas.microsoft.com/office/drawing/2014/main" id="{46B22628-9604-718A-9633-5BC189DAC30A}"/>
              </a:ext>
            </a:extLst>
          </p:cNvPr>
          <p:cNvSpPr/>
          <p:nvPr/>
        </p:nvSpPr>
        <p:spPr>
          <a:xfrm rot="8089590">
            <a:off x="9528821" y="645275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Gleichschenkliges Dreieck 36">
            <a:extLst>
              <a:ext uri="{FF2B5EF4-FFF2-40B4-BE49-F238E27FC236}">
                <a16:creationId xmlns:a16="http://schemas.microsoft.com/office/drawing/2014/main" id="{795A07E7-1369-00B0-4FFB-79B4DFF58F5C}"/>
              </a:ext>
            </a:extLst>
          </p:cNvPr>
          <p:cNvSpPr/>
          <p:nvPr/>
        </p:nvSpPr>
        <p:spPr>
          <a:xfrm rot="7366592">
            <a:off x="10106501" y="-38398"/>
            <a:ext cx="643813" cy="98907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BAEA608E-5FCF-F73E-C7B2-C2FBA98D4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4986250"/>
            <a:ext cx="9144000" cy="1584271"/>
          </a:xfrm>
        </p:spPr>
        <p:txBody>
          <a:bodyPr>
            <a:normAutofit fontScale="90000"/>
          </a:bodyPr>
          <a:lstStyle/>
          <a:p>
            <a:r>
              <a:rPr lang="de-DE" sz="6600" dirty="0"/>
              <a:t>DANKES-WÄSCHELEINE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642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Himmel, Person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D3F9FE47-D9BF-D551-8B51-7151EFE22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 b="23564"/>
          <a:stretch>
            <a:fillRect/>
          </a:stretch>
        </p:blipFill>
        <p:spPr>
          <a:xfrm>
            <a:off x="346483" y="0"/>
            <a:ext cx="11767053" cy="68349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0F16ABC-D131-8127-0CEC-423B4DDB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20" y="5999374"/>
            <a:ext cx="2229161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9A795-68B3-B9AB-FDAA-04B4A390E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73B67-D5A5-1518-39EA-FC03C0AA1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5690"/>
            <a:ext cx="9144000" cy="1680837"/>
          </a:xfrm>
        </p:spPr>
        <p:txBody>
          <a:bodyPr>
            <a:normAutofit/>
          </a:bodyPr>
          <a:lstStyle/>
          <a:p>
            <a:r>
              <a:rPr lang="de-DE" dirty="0"/>
              <a:t>Erinnerungen zu danken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 descr="Achteck-Zeichen">
            <a:extLst>
              <a:ext uri="{FF2B5EF4-FFF2-40B4-BE49-F238E27FC236}">
                <a16:creationId xmlns:a16="http://schemas.microsoft.com/office/drawing/2014/main" id="{E33310CC-C5A0-C150-D3A2-2D595A4C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50013">
            <a:off x="7366603" y="972520"/>
            <a:ext cx="4271010" cy="43446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 descr="Frau mit Band im Haar">
            <a:extLst>
              <a:ext uri="{FF2B5EF4-FFF2-40B4-BE49-F238E27FC236}">
                <a16:creationId xmlns:a16="http://schemas.microsoft.com/office/drawing/2014/main" id="{B8DA0F59-199D-6375-FA70-D6FEA2359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1495" y="1848216"/>
            <a:ext cx="4271010" cy="8094253"/>
          </a:xfrm>
          <a:prstGeom prst="rect">
            <a:avLst/>
          </a:prstGeom>
        </p:spPr>
      </p:pic>
      <p:pic>
        <p:nvPicPr>
          <p:cNvPr id="8" name="Grafik 7" descr="Frau mit Band im Haar">
            <a:extLst>
              <a:ext uri="{FF2B5EF4-FFF2-40B4-BE49-F238E27FC236}">
                <a16:creationId xmlns:a16="http://schemas.microsoft.com/office/drawing/2014/main" id="{77A93828-29F4-3093-A7A7-1A3E30CF3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27" b="64016"/>
          <a:stretch>
            <a:fillRect/>
          </a:stretch>
        </p:blipFill>
        <p:spPr>
          <a:xfrm flipH="1">
            <a:off x="7279862" y="1688509"/>
            <a:ext cx="3815631" cy="291267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E03F8D5-1799-A753-9E63-90F02AFF590B}"/>
              </a:ext>
            </a:extLst>
          </p:cNvPr>
          <p:cNvGrpSpPr/>
          <p:nvPr/>
        </p:nvGrpSpPr>
        <p:grpSpPr>
          <a:xfrm>
            <a:off x="8009456" y="2556755"/>
            <a:ext cx="491785" cy="711739"/>
            <a:chOff x="8131826" y="2874502"/>
            <a:chExt cx="655016" cy="846349"/>
          </a:xfrm>
        </p:grpSpPr>
        <p:pic>
          <p:nvPicPr>
            <p:cNvPr id="7" name="Grafik 6" descr="präsentieren Silhouette">
              <a:extLst>
                <a:ext uri="{FF2B5EF4-FFF2-40B4-BE49-F238E27FC236}">
                  <a16:creationId xmlns:a16="http://schemas.microsoft.com/office/drawing/2014/main" id="{9AA29F9F-BDB1-66D7-721E-53240787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167250">
              <a:off x="8131826" y="2970152"/>
              <a:ext cx="633638" cy="633638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CA5419A-0FA3-F8F8-39CA-E1C32BB08100}"/>
                </a:ext>
              </a:extLst>
            </p:cNvPr>
            <p:cNvSpPr/>
            <p:nvPr/>
          </p:nvSpPr>
          <p:spPr>
            <a:xfrm rot="20324597">
              <a:off x="8171996" y="2874502"/>
              <a:ext cx="614846" cy="8463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Grafik 16" descr="Glocke Silhouette">
            <a:extLst>
              <a:ext uri="{FF2B5EF4-FFF2-40B4-BE49-F238E27FC236}">
                <a16:creationId xmlns:a16="http://schemas.microsoft.com/office/drawing/2014/main" id="{510944ED-E1AC-392B-276B-B8E00079A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31259">
            <a:off x="909468" y="1839025"/>
            <a:ext cx="2147199" cy="2147199"/>
          </a:xfrm>
          <a:prstGeom prst="rect">
            <a:avLst/>
          </a:prstGeom>
        </p:spPr>
      </p:pic>
      <p:sp>
        <p:nvSpPr>
          <p:cNvPr id="22" name="Untertitel 2">
            <a:extLst>
              <a:ext uri="{FF2B5EF4-FFF2-40B4-BE49-F238E27FC236}">
                <a16:creationId xmlns:a16="http://schemas.microsoft.com/office/drawing/2014/main" id="{F43AF21F-CC1B-BE32-FD23-A9FA7BB5D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0455" y="2306234"/>
            <a:ext cx="1633334" cy="360317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de-DE" dirty="0"/>
              <a:t>…</a:t>
            </a:r>
          </a:p>
          <a:p>
            <a:pPr marL="514350" indent="-514350">
              <a:buAutoNum type="arabicPeriod"/>
            </a:pPr>
            <a:r>
              <a:rPr lang="de-DE" dirty="0"/>
              <a:t>…</a:t>
            </a:r>
          </a:p>
          <a:p>
            <a:pPr marL="514350" indent="-514350">
              <a:buAutoNum type="arabicPeriod"/>
            </a:pP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4627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B96EE-7EBE-F333-7E42-35B40DB7A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44" y="746125"/>
            <a:ext cx="2799945" cy="3521075"/>
          </a:xfrm>
        </p:spPr>
        <p:txBody>
          <a:bodyPr>
            <a:normAutofit/>
          </a:bodyPr>
          <a:lstStyle/>
          <a:p>
            <a:r>
              <a:rPr lang="de-DE" sz="5400" dirty="0"/>
              <a:t>Klebe- Tattoo</a:t>
            </a:r>
          </a:p>
        </p:txBody>
      </p:sp>
      <p:pic>
        <p:nvPicPr>
          <p:cNvPr id="11" name="Bildplatzhalter 10" descr="Ein Bild, das Cartoon, Tattoo, Person enthält.&#10;&#10;KI-generierte Inhalte können fehlerhaft sein.">
            <a:extLst>
              <a:ext uri="{FF2B5EF4-FFF2-40B4-BE49-F238E27FC236}">
                <a16:creationId xmlns:a16="http://schemas.microsoft.com/office/drawing/2014/main" id="{BF371A10-28B2-0567-2779-2ABA416A2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701" b="18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6073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D5A3C-55CD-5329-CD31-22478AD72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4709"/>
            <a:ext cx="12192000" cy="1858376"/>
          </a:xfrm>
        </p:spPr>
        <p:txBody>
          <a:bodyPr>
            <a:normAutofit fontScale="90000"/>
          </a:bodyPr>
          <a:lstStyle/>
          <a:p>
            <a:r>
              <a:rPr lang="de-DE" sz="15333" b="1" dirty="0">
                <a:latin typeface="Montserrat" pitchFamily="2" charset="77"/>
              </a:rPr>
              <a:t>NEWS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5A794D-A102-A071-A583-3D5490B59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9851"/>
            <a:ext cx="9144000" cy="1210115"/>
          </a:xfrm>
        </p:spPr>
        <p:txBody>
          <a:bodyPr/>
          <a:lstStyle/>
          <a:p>
            <a:r>
              <a:rPr lang="de-DE" dirty="0"/>
              <a:t>AUS DEM SWD-EC-VERBAND</a:t>
            </a:r>
          </a:p>
        </p:txBody>
      </p:sp>
    </p:spTree>
    <p:extLst>
      <p:ext uri="{BB962C8B-B14F-4D97-AF65-F5344CB8AC3E}">
        <p14:creationId xmlns:p14="http://schemas.microsoft.com/office/powerpoint/2010/main" val="1394909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Gras, Person, draußen, Baum enthält.&#10;&#10;KI-generierte Inhalte können fehlerhaft sein.">
            <a:extLst>
              <a:ext uri="{FF2B5EF4-FFF2-40B4-BE49-F238E27FC236}">
                <a16:creationId xmlns:a16="http://schemas.microsoft.com/office/drawing/2014/main" id="{D10C0E1A-4B87-44EF-0E3C-CB55EA1D19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5604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0C1ACD7-DB0E-1CDB-37A3-7F59B10F4A5A}"/>
              </a:ext>
            </a:extLst>
          </p:cNvPr>
          <p:cNvSpPr txBox="1">
            <a:spLocks/>
          </p:cNvSpPr>
          <p:nvPr/>
        </p:nvSpPr>
        <p:spPr>
          <a:xfrm>
            <a:off x="0" y="4701987"/>
            <a:ext cx="12192000" cy="1513099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867" b="1" dirty="0"/>
              <a:t>UNSER TEAM </a:t>
            </a:r>
          </a:p>
          <a:p>
            <a:pPr marL="0" indent="0" algn="ctr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867" b="1" dirty="0"/>
              <a:t>2024 / 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6E6CA4-69E3-F320-CC97-2E79891D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8" name="Grafik 7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F3D13483-D820-BE89-E986-225185549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2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1CEFA-F28E-DADD-1DBE-096B88A3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3C2993E-1CFF-2526-B18F-51B60742ED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rcRect l="44" r="44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Grafik 5" descr="Ein Bild, das Muster, Quadrat, Rechteck, Grafiken enthält.&#10;&#10;KI-generierte Inhalte können fehlerhaft sein.">
            <a:extLst>
              <a:ext uri="{FF2B5EF4-FFF2-40B4-BE49-F238E27FC236}">
                <a16:creationId xmlns:a16="http://schemas.microsoft.com/office/drawing/2014/main" id="{B98D2E03-344A-EEDE-1C3C-D05C8494A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73" y="3698561"/>
            <a:ext cx="1458240" cy="145824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B59C7-E596-5BE3-8DEC-928AE8059E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666827"/>
            <a:ext cx="12192000" cy="728991"/>
          </a:xfrm>
        </p:spPr>
        <p:txBody>
          <a:bodyPr>
            <a:noAutofit/>
          </a:bodyPr>
          <a:lstStyle/>
          <a:p>
            <a:r>
              <a:rPr lang="de-DE" sz="5400" dirty="0"/>
              <a:t>EXCHANGE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CF625-9033-731F-2250-A7A71568FF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040354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20. SEPTEMBER / BAD LIEBENZELL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260B9F-2CE2-63DE-350C-96F25A17AE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42482" y="3785546"/>
            <a:ext cx="5441245" cy="1284271"/>
          </a:xfrm>
        </p:spPr>
        <p:txBody>
          <a:bodyPr>
            <a:normAutofit fontScale="77500" lnSpcReduction="20000"/>
          </a:bodyPr>
          <a:lstStyle/>
          <a:p>
            <a:r>
              <a:rPr lang="de-DE" dirty="0" err="1"/>
              <a:t>upfahrt</a:t>
            </a:r>
            <a:r>
              <a:rPr lang="de-DE" dirty="0"/>
              <a:t> – Gebet &amp; Mission: Dein Abenteuer mit Gott beginnt. Still und stark. Wild und wunderschön. Mach dich mit uns auf die Suche nach dem Geheimnis – zwischen Stille vor Gott und Leidenschaft für Menschen.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D084B4-4990-9C9B-B33D-09C1E045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0CDA99DA-34AB-AEEC-7FA4-6696A400E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54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ADB21-CEDE-5B71-FB0B-27B97A40D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B88D238-65DA-4691-AF9D-BB85EDD45C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 b="1562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9CA21D-8CD1-FC1B-D178-E00F1B93A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87913"/>
            <a:ext cx="12192000" cy="758348"/>
          </a:xfrm>
        </p:spPr>
        <p:txBody>
          <a:bodyPr>
            <a:noAutofit/>
          </a:bodyPr>
          <a:lstStyle/>
          <a:p>
            <a:pPr>
              <a:lnSpc>
                <a:spcPts val="6533"/>
              </a:lnSpc>
            </a:pPr>
            <a:r>
              <a:rPr lang="de-DE" sz="5400" dirty="0"/>
              <a:t>JULEICA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B4E90-BA58-07F3-A4D7-1826F587E6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916592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26. – 28.09.2025 – 23. – 25.01.2026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EF3706-201A-7FA6-49F7-B2D12D846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2694" y="3732728"/>
            <a:ext cx="4439569" cy="1408936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Mach dich fit für die Jugendarbeit – </a:t>
            </a:r>
            <a:br>
              <a:rPr lang="de-DE" dirty="0"/>
            </a:br>
            <a:r>
              <a:rPr lang="de-DE" dirty="0"/>
              <a:t>mit jeder Menge praktischen Tipps, coolen Tools und wichtigen Themen wie Leiterschaft, Seelsorge und Kinderschutz.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6BC5EB-B470-413D-98C3-77B426B540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8CBB94CB-8ECA-5EE0-394F-90941903F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pic>
        <p:nvPicPr>
          <p:cNvPr id="8" name="Grafik 7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80816305-AB15-E858-A78C-A6633F4FE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485" y="3658890"/>
            <a:ext cx="1458241" cy="14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79B0-CB03-7684-0EFF-FD0AC4FC8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C0B0756-FC04-E365-A018-924425621B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 t="7802" b="780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0B2E25-5D5B-3B8E-9911-8E15254ACB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451206"/>
            <a:ext cx="12192000" cy="1456397"/>
          </a:xfrm>
        </p:spPr>
        <p:txBody>
          <a:bodyPr>
            <a:noAutofit/>
          </a:bodyPr>
          <a:lstStyle/>
          <a:p>
            <a:pPr>
              <a:lnSpc>
                <a:spcPts val="6533"/>
              </a:lnSpc>
            </a:pPr>
            <a:r>
              <a:rPr lang="de-DE" sz="5400" dirty="0"/>
              <a:t>SCHULUNGS-</a:t>
            </a:r>
          </a:p>
          <a:p>
            <a:pPr>
              <a:lnSpc>
                <a:spcPts val="6533"/>
              </a:lnSpc>
            </a:pPr>
            <a:r>
              <a:rPr lang="de-DE" sz="5400" dirty="0"/>
              <a:t>WOCHENENDE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FB4797-2209-0C25-227D-90AE2B1F35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446626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14. – 16. NOVEMBER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952D05-AE22-3020-49DE-A4B7A08E28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4942" y="4262763"/>
            <a:ext cx="4534161" cy="1408936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Stell dir dein Wochenende selbst zusammen – mit Sessions, die dich persönlich stärken oder dir coole Tools für deine Jugendarbeit geben. </a:t>
            </a:r>
            <a:br>
              <a:rPr lang="de-DE" dirty="0"/>
            </a:br>
            <a:r>
              <a:rPr lang="de-DE" dirty="0"/>
              <a:t>Schwerpunkt: Leiterschaft und Ethik.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073B62-1B30-6B1A-1F53-442E0307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548634A2-8AD0-5A2B-6CE3-C05828726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67984EF5-E7D5-B910-4580-08B8E49B0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733" y="4213458"/>
            <a:ext cx="1458241" cy="14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83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06C43-3CF7-71E3-68F8-085951968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40E92E0-9382-A476-EB02-5C26A4CE49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 t="17169" b="45331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D3C5A8-0110-FE67-5F45-3202E6F86A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992" y="1385763"/>
            <a:ext cx="10243039" cy="1513099"/>
          </a:xfrm>
        </p:spPr>
        <p:txBody>
          <a:bodyPr>
            <a:noAutofit/>
          </a:bodyPr>
          <a:lstStyle/>
          <a:p>
            <a:pPr>
              <a:lnSpc>
                <a:spcPts val="6533"/>
              </a:lnSpc>
            </a:pPr>
            <a:r>
              <a:rPr lang="de-DE" sz="5400" dirty="0"/>
              <a:t>SEELSORGE-</a:t>
            </a:r>
          </a:p>
          <a:p>
            <a:pPr>
              <a:lnSpc>
                <a:spcPts val="6533"/>
              </a:lnSpc>
            </a:pPr>
            <a:r>
              <a:rPr lang="de-DE" sz="5400" dirty="0"/>
              <a:t>GRUNDLAGEN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53858F-23C8-B12A-7AED-1D88C6B289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429001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DEZEMBER 2025 – MAI 2026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CFDB0B-C472-37F3-691E-20CD1E3AA8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2693" y="4245137"/>
            <a:ext cx="5417031" cy="1408936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Vier Wochenenden, die dich fit machen, </a:t>
            </a:r>
            <a:br>
              <a:rPr lang="de-DE" dirty="0"/>
            </a:br>
            <a:r>
              <a:rPr lang="de-DE" dirty="0"/>
              <a:t>um durch Gespräche für andere da zu sein – mit praktischen Skills, biblischem Input und wichtigen Basics. Alles, was du brauchst: Offenheit und ein Herz für Menschen.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0804C9-8FC2-454B-517F-159BFB2EB2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1590B4E3-9C17-E175-6214-0E4EFB200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pic>
        <p:nvPicPr>
          <p:cNvPr id="8" name="Grafik 7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F38B585F-1534-98BA-3399-55E755746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485" y="4157296"/>
            <a:ext cx="1458241" cy="14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D325-1DF9-72B7-09F1-A9E66FAC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73572AE-796D-549F-BDFD-9DFAAE3F832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 t="7802" b="780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A941A1-D389-A85E-4816-D19DE79A90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451206"/>
            <a:ext cx="12192000" cy="1456397"/>
          </a:xfrm>
        </p:spPr>
        <p:txBody>
          <a:bodyPr>
            <a:noAutofit/>
          </a:bodyPr>
          <a:lstStyle/>
          <a:p>
            <a:pPr>
              <a:lnSpc>
                <a:spcPts val="6533"/>
              </a:lnSpc>
            </a:pPr>
            <a:r>
              <a:rPr lang="de-DE" sz="5400" dirty="0"/>
              <a:t>SCHULUNGS-</a:t>
            </a:r>
          </a:p>
          <a:p>
            <a:pPr>
              <a:lnSpc>
                <a:spcPts val="6533"/>
              </a:lnSpc>
            </a:pPr>
            <a:r>
              <a:rPr lang="de-DE" sz="5400" dirty="0"/>
              <a:t>WOCHENENDE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6654E3-F0B3-94BA-0CA8-CDCA4ADD66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446626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5. – 7. DEZEMBER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EE672E-1344-1440-10D4-332E379C57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4943" y="4262762"/>
            <a:ext cx="4620632" cy="1602009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Stell dir dein Wochenende selbst zusammen – mit Sessions, die dich persönlich stärken oder dir coole </a:t>
            </a:r>
            <a:br>
              <a:rPr lang="de-DE" dirty="0"/>
            </a:br>
            <a:r>
              <a:rPr lang="de-DE" dirty="0"/>
              <a:t>Tools für deine Jugendarbeit geben. </a:t>
            </a:r>
            <a:br>
              <a:rPr lang="de-DE" dirty="0"/>
            </a:br>
            <a:r>
              <a:rPr lang="de-DE" dirty="0"/>
              <a:t>Schwerpunkt: Grundlagen der </a:t>
            </a:r>
            <a:br>
              <a:rPr lang="de-DE" dirty="0"/>
            </a:br>
            <a:r>
              <a:rPr lang="de-DE" dirty="0"/>
              <a:t>Kinder- und Jungschararbeit.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CEBBBF2-FB1A-B9FF-4A8D-2502EF0DA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F967FCDF-5C65-F64B-3C7C-4B0694DB5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3DA18CBD-D828-4B54-E213-2B9E37C5D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733" y="4337788"/>
            <a:ext cx="1458241" cy="14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5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5575-69D3-C95C-CE48-66F745BB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3AF042E6-2C45-54F5-2C6B-8237C235D1F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rcRect t="16799" b="45801"/>
          <a:stretch>
            <a:fillRect/>
          </a:stretch>
        </p:blipFill>
        <p:spPr>
          <a:xfrm>
            <a:off x="0" y="17626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F1DE11-0DF4-2AB0-F12D-954062386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451206"/>
            <a:ext cx="12192000" cy="1456397"/>
          </a:xfrm>
        </p:spPr>
        <p:txBody>
          <a:bodyPr>
            <a:noAutofit/>
          </a:bodyPr>
          <a:lstStyle/>
          <a:p>
            <a:pPr>
              <a:lnSpc>
                <a:spcPts val="6533"/>
              </a:lnSpc>
            </a:pPr>
            <a:r>
              <a:rPr lang="de-DE" sz="5400" dirty="0"/>
              <a:t>SCHULUNGS-</a:t>
            </a:r>
          </a:p>
          <a:p>
            <a:pPr>
              <a:lnSpc>
                <a:spcPts val="6533"/>
              </a:lnSpc>
            </a:pPr>
            <a:r>
              <a:rPr lang="de-DE" sz="5400" dirty="0"/>
              <a:t>WOCHENENDE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4DCD85-FFD8-AF61-9A4F-4DD49E9C47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446626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20. – 22. MÄRZ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7E98DE-3429-A851-0E4D-D5B39B9B3E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4943" y="4262762"/>
            <a:ext cx="4620632" cy="1602009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Stell dir dein Wochenende selbst zusammen – mit Sessions, die dich persönlich stärken oder dir coole </a:t>
            </a:r>
            <a:br>
              <a:rPr lang="de-DE" dirty="0"/>
            </a:br>
            <a:r>
              <a:rPr lang="de-DE" dirty="0"/>
              <a:t>Tools für deine Jugendarbeit geben. </a:t>
            </a:r>
            <a:br>
              <a:rPr lang="de-DE" dirty="0"/>
            </a:br>
            <a:r>
              <a:rPr lang="de-DE" dirty="0"/>
              <a:t>Schwerpunkt: Kinder- und Jungschar-arbeit (fortgeschritten)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5436C7-ACE6-29FE-4243-7E03386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65CF7132-F49A-1928-A746-DE9819FD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CD498EA7-09FD-EB23-9754-A7B693869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173" y="4366177"/>
            <a:ext cx="1458241" cy="145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4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E50A-5DE0-9952-0B67-1B7E0444E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Himmel, Person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95C45FFF-AC63-2522-ADFA-B85A4005D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 b="23564"/>
          <a:stretch>
            <a:fillRect/>
          </a:stretch>
        </p:blipFill>
        <p:spPr>
          <a:xfrm>
            <a:off x="346483" y="0"/>
            <a:ext cx="11767053" cy="68349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AE526F-FD41-5241-4548-BC32A864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20" y="5999374"/>
            <a:ext cx="2229161" cy="76210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83B5C3-FF6E-7FCE-2969-66CF135B0D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315" y="3527624"/>
            <a:ext cx="4346481" cy="33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4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7D72-5C82-19FC-391A-FAE9842F1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 descr="Ein Bild, das violett, lila, Magenta, Kunst enthält.&#10;&#10;KI-generierte Inhalte können fehlerhaft sein.">
            <a:extLst>
              <a:ext uri="{FF2B5EF4-FFF2-40B4-BE49-F238E27FC236}">
                <a16:creationId xmlns:a16="http://schemas.microsoft.com/office/drawing/2014/main" id="{04B5EC9B-A045-210F-0443-1609DA5353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-21000"/>
                    </a14:imgEffect>
                  </a14:imgLayer>
                </a14:imgProps>
              </a:ext>
            </a:extLst>
          </a:blip>
          <a:srcRect t="30110" b="30110"/>
          <a:stretch>
            <a:fillRect/>
          </a:stretch>
        </p:blipFill>
        <p:spPr/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65EB91-F375-BB83-6528-3F1DF21257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5B8B58AE-21A4-A53F-2F52-E114CB0A3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pic>
        <p:nvPicPr>
          <p:cNvPr id="20" name="Grafik 19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FF480BF6-1005-6C35-3027-1811AF488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330002"/>
            <a:ext cx="10363200" cy="2631924"/>
          </a:xfrm>
          <a:prstGeom prst="rect">
            <a:avLst/>
          </a:prstGeom>
        </p:spPr>
      </p:pic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247D019D-880B-284E-FAAE-1252F6F1DF30}"/>
              </a:ext>
            </a:extLst>
          </p:cNvPr>
          <p:cNvSpPr txBox="1">
            <a:spLocks/>
          </p:cNvSpPr>
          <p:nvPr/>
        </p:nvSpPr>
        <p:spPr>
          <a:xfrm>
            <a:off x="0" y="4588884"/>
            <a:ext cx="12192000" cy="1000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733" dirty="0"/>
              <a:t>30. APRIL – 3. MAI 2026 </a:t>
            </a:r>
            <a:br>
              <a:rPr lang="de-DE" sz="3733" dirty="0"/>
            </a:br>
            <a:r>
              <a:rPr lang="de-DE" sz="3200" b="0" dirty="0"/>
              <a:t>BAUNATAL BEI KASSEL</a:t>
            </a:r>
            <a:endParaRPr lang="de-DE" sz="3733" b="0" dirty="0"/>
          </a:p>
        </p:txBody>
      </p:sp>
    </p:spTree>
    <p:extLst>
      <p:ext uri="{BB962C8B-B14F-4D97-AF65-F5344CB8AC3E}">
        <p14:creationId xmlns:p14="http://schemas.microsoft.com/office/powerpoint/2010/main" val="3917869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EBE2-6455-314D-684F-6313E3CB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Zuschauer, Konzert, Im Haus, Veranstaltung enthält.&#10;&#10;KI-generierte Inhalte können fehlerhaft sein.">
            <a:extLst>
              <a:ext uri="{FF2B5EF4-FFF2-40B4-BE49-F238E27FC236}">
                <a16:creationId xmlns:a16="http://schemas.microsoft.com/office/drawing/2014/main" id="{EB9DA42A-57D6-AB93-C4FE-DEB5A8E159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7707" b="7707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61C39B-63BA-92CC-4C98-4B1F65023E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50720" y="1451205"/>
            <a:ext cx="10241280" cy="3602935"/>
          </a:xfrm>
        </p:spPr>
        <p:txBody>
          <a:bodyPr>
            <a:noAutofit/>
          </a:bodyPr>
          <a:lstStyle/>
          <a:p>
            <a:pPr algn="l">
              <a:lnSpc>
                <a:spcPts val="10000"/>
              </a:lnSpc>
            </a:pPr>
            <a:r>
              <a:rPr lang="de-DE" sz="8800" dirty="0"/>
              <a:t>SAVE </a:t>
            </a:r>
          </a:p>
          <a:p>
            <a:pPr algn="l">
              <a:lnSpc>
                <a:spcPts val="10000"/>
              </a:lnSpc>
            </a:pPr>
            <a:r>
              <a:rPr lang="de-DE" sz="8800" dirty="0"/>
              <a:t>THE </a:t>
            </a:r>
          </a:p>
          <a:p>
            <a:pPr algn="l">
              <a:lnSpc>
                <a:spcPts val="10000"/>
              </a:lnSpc>
            </a:pPr>
            <a:r>
              <a:rPr lang="de-DE" sz="8800" dirty="0"/>
              <a:t>DATE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731CFE-B5B9-8114-BE1B-0D0678CA16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73090" y="2936779"/>
            <a:ext cx="3834937" cy="79840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de-DE" sz="3200" dirty="0"/>
              <a:t>27. – 30. MAI 2027</a:t>
            </a:r>
            <a:br>
              <a:rPr lang="de-DE" sz="3200" dirty="0"/>
            </a:br>
            <a:r>
              <a:rPr lang="de-DE" sz="3200" dirty="0"/>
              <a:t>DOBEL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322CBC-22F8-0866-4795-7173308E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2A24A3E2-8C9D-48B0-046A-59A458FFD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CDBBB1-2AF8-FBAC-7E7D-5B3E9EBA46EF}"/>
              </a:ext>
            </a:extLst>
          </p:cNvPr>
          <p:cNvSpPr txBox="1">
            <a:spLocks/>
          </p:cNvSpPr>
          <p:nvPr/>
        </p:nvSpPr>
        <p:spPr>
          <a:xfrm>
            <a:off x="8102138" y="4311149"/>
            <a:ext cx="2105889" cy="798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667" b="0" dirty="0"/>
              <a:t>SWD-EC-KONGRESS</a:t>
            </a:r>
          </a:p>
        </p:txBody>
      </p:sp>
    </p:spTree>
    <p:extLst>
      <p:ext uri="{BB962C8B-B14F-4D97-AF65-F5344CB8AC3E}">
        <p14:creationId xmlns:p14="http://schemas.microsoft.com/office/powerpoint/2010/main" val="2693255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578D-6090-840B-F3AE-54EE4B74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15FC73DC-DB81-A4D5-E4F9-D82F667B51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6A09DE46-493B-0F32-561B-C48E2142D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329" y="4195833"/>
            <a:ext cx="1458239" cy="145823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4B3509-C407-57D3-A07B-589D38E94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85763"/>
            <a:ext cx="12192000" cy="1513099"/>
          </a:xfrm>
        </p:spPr>
        <p:txBody>
          <a:bodyPr>
            <a:noAutofit/>
          </a:bodyPr>
          <a:lstStyle/>
          <a:p>
            <a:pPr>
              <a:lnSpc>
                <a:spcPts val="6533"/>
              </a:lnSpc>
            </a:pPr>
            <a:r>
              <a:rPr lang="de-DE" sz="5400" dirty="0"/>
              <a:t>GOOD </a:t>
            </a:r>
          </a:p>
          <a:p>
            <a:pPr>
              <a:lnSpc>
                <a:spcPts val="6533"/>
              </a:lnSpc>
            </a:pPr>
            <a:r>
              <a:rPr lang="de-DE" sz="5400" dirty="0"/>
              <a:t>GAMING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FAD24A-9E3B-1619-9EA0-EF622F904E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429001"/>
            <a:ext cx="12192000" cy="39660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BOCK AUF ZOCKEN?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6113EB-C90C-77A5-6ECC-C33E697D2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69445" y="4477113"/>
            <a:ext cx="4766129" cy="818607"/>
          </a:xfrm>
        </p:spPr>
        <p:txBody>
          <a:bodyPr>
            <a:normAutofit fontScale="62500" lnSpcReduction="20000"/>
          </a:bodyPr>
          <a:lstStyle/>
          <a:p>
            <a:r>
              <a:rPr lang="de-DE" dirty="0">
                <a:latin typeface="Montserrat" pitchFamily="2" charset="77"/>
              </a:rPr>
              <a:t>Jeden Sonntag um 19:00 Uhr treffen wir uns über Discord. Quatschen, beten gemeinsam und zocken im Anschluss.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DD05EF-89DD-E323-EE8A-0BE328E0BB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8969" y="6216418"/>
            <a:ext cx="1804663" cy="494052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1AAC7C3F-48FB-79F4-6707-19A027323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820">
            <a:off x="10735804" y="5187860"/>
            <a:ext cx="2354456" cy="20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95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ECDF84-A48F-DC5A-B128-642E7B9F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73" b="5347"/>
          <a:stretch>
            <a:fillRect/>
          </a:stretch>
        </p:blipFill>
        <p:spPr>
          <a:xfrm>
            <a:off x="0" y="0"/>
            <a:ext cx="12192000" cy="687512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A2F0585-B703-8854-1DE6-6880774F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07" y="3817547"/>
            <a:ext cx="76295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3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321CE36C-0A49-21CC-FC49-914344B61FDA}"/>
              </a:ext>
            </a:extLst>
          </p:cNvPr>
          <p:cNvSpPr txBox="1"/>
          <p:nvPr/>
        </p:nvSpPr>
        <p:spPr>
          <a:xfrm>
            <a:off x="0" y="-856"/>
            <a:ext cx="118993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5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Einladung zu leckeren Würstchen mit </a:t>
            </a:r>
            <a:r>
              <a:rPr lang="de-DE" altLang="de-DE" sz="5400" b="1" dirty="0" err="1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pommes</a:t>
            </a:r>
            <a:endParaRPr lang="de-DE" altLang="de-DE" sz="5400" b="1" dirty="0">
              <a:solidFill>
                <a:schemeClr val="bg1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E16D75-DE42-6560-DA22-9724F1A1C9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8060" y="1440417"/>
            <a:ext cx="8334659" cy="55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7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EC25D-D33D-A538-E134-72918113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Himmel, Person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83E8D6F3-8119-D1CA-9F43-5A205E52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 b="23564"/>
          <a:stretch>
            <a:fillRect/>
          </a:stretch>
        </p:blipFill>
        <p:spPr>
          <a:xfrm>
            <a:off x="346483" y="0"/>
            <a:ext cx="11767053" cy="68349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296265-35E7-8B43-66F0-D4CEA34D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20" y="5999374"/>
            <a:ext cx="2229161" cy="76210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01C1B6E-08CE-3408-21FF-7B2CBC69D9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315" y="3527624"/>
            <a:ext cx="4346481" cy="3330376"/>
          </a:xfrm>
          <a:prstGeom prst="rect">
            <a:avLst/>
          </a:prstGeom>
        </p:spPr>
      </p:pic>
      <p:sp>
        <p:nvSpPr>
          <p:cNvPr id="5" name="Grafik 2" descr="Palme mit einfarbiger Füllung">
            <a:extLst>
              <a:ext uri="{FF2B5EF4-FFF2-40B4-BE49-F238E27FC236}">
                <a16:creationId xmlns:a16="http://schemas.microsoft.com/office/drawing/2014/main" id="{BF2996B9-DB05-48BD-7C51-CBC855020EDF}"/>
              </a:ext>
            </a:extLst>
          </p:cNvPr>
          <p:cNvSpPr/>
          <p:nvPr/>
        </p:nvSpPr>
        <p:spPr>
          <a:xfrm>
            <a:off x="3268638" y="3957850"/>
            <a:ext cx="285180" cy="355694"/>
          </a:xfrm>
          <a:custGeom>
            <a:avLst/>
            <a:gdLst>
              <a:gd name="connsiteX0" fmla="*/ 606035 w 606517"/>
              <a:gd name="connsiteY0" fmla="*/ 280099 h 784924"/>
              <a:gd name="connsiteX1" fmla="*/ 481257 w 606517"/>
              <a:gd name="connsiteY1" fmla="*/ 108649 h 784924"/>
              <a:gd name="connsiteX2" fmla="*/ 315522 w 606517"/>
              <a:gd name="connsiteY2" fmla="*/ 164847 h 784924"/>
              <a:gd name="connsiteX3" fmla="*/ 290757 w 606517"/>
              <a:gd name="connsiteY3" fmla="*/ 22924 h 784924"/>
              <a:gd name="connsiteX4" fmla="*/ 116450 w 606517"/>
              <a:gd name="connsiteY4" fmla="*/ 6732 h 784924"/>
              <a:gd name="connsiteX5" fmla="*/ 114545 w 606517"/>
              <a:gd name="connsiteY5" fmla="*/ 24829 h 784924"/>
              <a:gd name="connsiteX6" fmla="*/ 255515 w 606517"/>
              <a:gd name="connsiteY6" fmla="*/ 113412 h 784924"/>
              <a:gd name="connsiteX7" fmla="*/ 100257 w 606517"/>
              <a:gd name="connsiteY7" fmla="*/ 98172 h 784924"/>
              <a:gd name="connsiteX8" fmla="*/ 1197 w 606517"/>
              <a:gd name="connsiteY8" fmla="*/ 225807 h 784924"/>
              <a:gd name="connsiteX9" fmla="*/ 14532 w 606517"/>
              <a:gd name="connsiteY9" fmla="*/ 238189 h 784924"/>
              <a:gd name="connsiteX10" fmla="*/ 168837 w 606517"/>
              <a:gd name="connsiteY10" fmla="*/ 174372 h 784924"/>
              <a:gd name="connsiteX11" fmla="*/ 109782 w 606517"/>
              <a:gd name="connsiteY11" fmla="*/ 231522 h 784924"/>
              <a:gd name="connsiteX12" fmla="*/ 93590 w 606517"/>
              <a:gd name="connsiteY12" fmla="*/ 375349 h 784924"/>
              <a:gd name="connsiteX13" fmla="*/ 111687 w 606517"/>
              <a:gd name="connsiteY13" fmla="*/ 378207 h 784924"/>
              <a:gd name="connsiteX14" fmla="*/ 187887 w 606517"/>
              <a:gd name="connsiteY14" fmla="*/ 266764 h 784924"/>
              <a:gd name="connsiteX15" fmla="*/ 185030 w 606517"/>
              <a:gd name="connsiteY15" fmla="*/ 280099 h 784924"/>
              <a:gd name="connsiteX16" fmla="*/ 223130 w 606517"/>
              <a:gd name="connsiteY16" fmla="*/ 318199 h 784924"/>
              <a:gd name="connsiteX17" fmla="*/ 246942 w 606517"/>
              <a:gd name="connsiteY17" fmla="*/ 309627 h 784924"/>
              <a:gd name="connsiteX18" fmla="*/ 208842 w 606517"/>
              <a:gd name="connsiteY18" fmla="*/ 765874 h 784924"/>
              <a:gd name="connsiteX19" fmla="*/ 227892 w 606517"/>
              <a:gd name="connsiteY19" fmla="*/ 784924 h 784924"/>
              <a:gd name="connsiteX20" fmla="*/ 290757 w 606517"/>
              <a:gd name="connsiteY20" fmla="*/ 784924 h 784924"/>
              <a:gd name="connsiteX21" fmla="*/ 309807 w 606517"/>
              <a:gd name="connsiteY21" fmla="*/ 762064 h 784924"/>
              <a:gd name="connsiteX22" fmla="*/ 305997 w 606517"/>
              <a:gd name="connsiteY22" fmla="*/ 307722 h 784924"/>
              <a:gd name="connsiteX23" fmla="*/ 339335 w 606517"/>
              <a:gd name="connsiteY23" fmla="*/ 326772 h 784924"/>
              <a:gd name="connsiteX24" fmla="*/ 377435 w 606517"/>
              <a:gd name="connsiteY24" fmla="*/ 288672 h 784924"/>
              <a:gd name="connsiteX25" fmla="*/ 376482 w 606517"/>
              <a:gd name="connsiteY25" fmla="*/ 281052 h 784924"/>
              <a:gd name="connsiteX26" fmla="*/ 435537 w 606517"/>
              <a:gd name="connsiteY26" fmla="*/ 422022 h 784924"/>
              <a:gd name="connsiteX27" fmla="*/ 452682 w 606517"/>
              <a:gd name="connsiteY27" fmla="*/ 422022 h 784924"/>
              <a:gd name="connsiteX28" fmla="*/ 462207 w 606517"/>
              <a:gd name="connsiteY28" fmla="*/ 250572 h 784924"/>
              <a:gd name="connsiteX29" fmla="*/ 391722 w 606517"/>
              <a:gd name="connsiteY29" fmla="*/ 184849 h 784924"/>
              <a:gd name="connsiteX30" fmla="*/ 591747 w 606517"/>
              <a:gd name="connsiteY30" fmla="*/ 289624 h 784924"/>
              <a:gd name="connsiteX31" fmla="*/ 606035 w 606517"/>
              <a:gd name="connsiteY31" fmla="*/ 280099 h 78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6517" h="784924">
                <a:moveTo>
                  <a:pt x="606035" y="280099"/>
                </a:moveTo>
                <a:cubicBezTo>
                  <a:pt x="589842" y="230569"/>
                  <a:pt x="549837" y="134367"/>
                  <a:pt x="481257" y="108649"/>
                </a:cubicBezTo>
                <a:cubicBezTo>
                  <a:pt x="403152" y="80074"/>
                  <a:pt x="334572" y="144844"/>
                  <a:pt x="315522" y="164847"/>
                </a:cubicBezTo>
                <a:cubicBezTo>
                  <a:pt x="327905" y="139129"/>
                  <a:pt x="352670" y="71502"/>
                  <a:pt x="290757" y="22924"/>
                </a:cubicBezTo>
                <a:cubicBezTo>
                  <a:pt x="250752" y="-8508"/>
                  <a:pt x="165027" y="-888"/>
                  <a:pt x="116450" y="6732"/>
                </a:cubicBezTo>
                <a:cubicBezTo>
                  <a:pt x="106925" y="8637"/>
                  <a:pt x="105020" y="21019"/>
                  <a:pt x="114545" y="24829"/>
                </a:cubicBezTo>
                <a:cubicBezTo>
                  <a:pt x="148835" y="38164"/>
                  <a:pt x="204080" y="65787"/>
                  <a:pt x="255515" y="113412"/>
                </a:cubicBezTo>
                <a:cubicBezTo>
                  <a:pt x="216462" y="83884"/>
                  <a:pt x="162170" y="63882"/>
                  <a:pt x="100257" y="98172"/>
                </a:cubicBezTo>
                <a:cubicBezTo>
                  <a:pt x="58347" y="121984"/>
                  <a:pt x="21200" y="185802"/>
                  <a:pt x="1197" y="225807"/>
                </a:cubicBezTo>
                <a:cubicBezTo>
                  <a:pt x="-3565" y="234379"/>
                  <a:pt x="6912" y="242952"/>
                  <a:pt x="14532" y="238189"/>
                </a:cubicBezTo>
                <a:cubicBezTo>
                  <a:pt x="45965" y="217234"/>
                  <a:pt x="101210" y="185802"/>
                  <a:pt x="168837" y="174372"/>
                </a:cubicBezTo>
                <a:cubicBezTo>
                  <a:pt x="146930" y="184849"/>
                  <a:pt x="125975" y="201994"/>
                  <a:pt x="109782" y="231522"/>
                </a:cubicBezTo>
                <a:cubicBezTo>
                  <a:pt x="86922" y="272479"/>
                  <a:pt x="88827" y="335344"/>
                  <a:pt x="93590" y="375349"/>
                </a:cubicBezTo>
                <a:cubicBezTo>
                  <a:pt x="94542" y="384874"/>
                  <a:pt x="107877" y="386779"/>
                  <a:pt x="111687" y="378207"/>
                </a:cubicBezTo>
                <a:cubicBezTo>
                  <a:pt x="124070" y="348679"/>
                  <a:pt x="147882" y="304864"/>
                  <a:pt x="187887" y="266764"/>
                </a:cubicBezTo>
                <a:cubicBezTo>
                  <a:pt x="185982" y="270574"/>
                  <a:pt x="185030" y="275337"/>
                  <a:pt x="185030" y="280099"/>
                </a:cubicBezTo>
                <a:cubicBezTo>
                  <a:pt x="185030" y="301054"/>
                  <a:pt x="202175" y="318199"/>
                  <a:pt x="223130" y="318199"/>
                </a:cubicBezTo>
                <a:cubicBezTo>
                  <a:pt x="231702" y="318199"/>
                  <a:pt x="240275" y="315342"/>
                  <a:pt x="246942" y="309627"/>
                </a:cubicBezTo>
                <a:cubicBezTo>
                  <a:pt x="211700" y="474409"/>
                  <a:pt x="208842" y="701104"/>
                  <a:pt x="208842" y="765874"/>
                </a:cubicBezTo>
                <a:cubicBezTo>
                  <a:pt x="208842" y="776352"/>
                  <a:pt x="217415" y="784924"/>
                  <a:pt x="227892" y="784924"/>
                </a:cubicBezTo>
                <a:lnTo>
                  <a:pt x="290757" y="784924"/>
                </a:lnTo>
                <a:cubicBezTo>
                  <a:pt x="302187" y="784924"/>
                  <a:pt x="311712" y="774447"/>
                  <a:pt x="309807" y="762064"/>
                </a:cubicBezTo>
                <a:cubicBezTo>
                  <a:pt x="288852" y="647764"/>
                  <a:pt x="270755" y="476314"/>
                  <a:pt x="305997" y="307722"/>
                </a:cubicBezTo>
                <a:cubicBezTo>
                  <a:pt x="312665" y="319152"/>
                  <a:pt x="325047" y="326772"/>
                  <a:pt x="339335" y="326772"/>
                </a:cubicBezTo>
                <a:cubicBezTo>
                  <a:pt x="360290" y="326772"/>
                  <a:pt x="377435" y="309627"/>
                  <a:pt x="377435" y="288672"/>
                </a:cubicBezTo>
                <a:cubicBezTo>
                  <a:pt x="377435" y="285814"/>
                  <a:pt x="377435" y="283909"/>
                  <a:pt x="376482" y="281052"/>
                </a:cubicBezTo>
                <a:cubicBezTo>
                  <a:pt x="417440" y="340107"/>
                  <a:pt x="423155" y="394399"/>
                  <a:pt x="435537" y="422022"/>
                </a:cubicBezTo>
                <a:cubicBezTo>
                  <a:pt x="439347" y="429642"/>
                  <a:pt x="449825" y="429642"/>
                  <a:pt x="452682" y="422022"/>
                </a:cubicBezTo>
                <a:cubicBezTo>
                  <a:pt x="466970" y="388684"/>
                  <a:pt x="489830" y="318199"/>
                  <a:pt x="462207" y="250572"/>
                </a:cubicBezTo>
                <a:cubicBezTo>
                  <a:pt x="448872" y="217234"/>
                  <a:pt x="421250" y="197232"/>
                  <a:pt x="391722" y="184849"/>
                </a:cubicBezTo>
                <a:cubicBezTo>
                  <a:pt x="477447" y="210567"/>
                  <a:pt x="554600" y="262002"/>
                  <a:pt x="591747" y="289624"/>
                </a:cubicBezTo>
                <a:cubicBezTo>
                  <a:pt x="598415" y="296292"/>
                  <a:pt x="608892" y="288672"/>
                  <a:pt x="606035" y="28009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Grafik 2" descr="Palme mit einfarbiger Füllung">
            <a:extLst>
              <a:ext uri="{FF2B5EF4-FFF2-40B4-BE49-F238E27FC236}">
                <a16:creationId xmlns:a16="http://schemas.microsoft.com/office/drawing/2014/main" id="{146FEF7B-4B65-AE51-54DE-C26FD553273C}"/>
              </a:ext>
            </a:extLst>
          </p:cNvPr>
          <p:cNvSpPr/>
          <p:nvPr/>
        </p:nvSpPr>
        <p:spPr>
          <a:xfrm>
            <a:off x="1765218" y="3843100"/>
            <a:ext cx="606517" cy="784924"/>
          </a:xfrm>
          <a:custGeom>
            <a:avLst/>
            <a:gdLst>
              <a:gd name="connsiteX0" fmla="*/ 606035 w 606517"/>
              <a:gd name="connsiteY0" fmla="*/ 280099 h 784924"/>
              <a:gd name="connsiteX1" fmla="*/ 481257 w 606517"/>
              <a:gd name="connsiteY1" fmla="*/ 108649 h 784924"/>
              <a:gd name="connsiteX2" fmla="*/ 315522 w 606517"/>
              <a:gd name="connsiteY2" fmla="*/ 164847 h 784924"/>
              <a:gd name="connsiteX3" fmla="*/ 290757 w 606517"/>
              <a:gd name="connsiteY3" fmla="*/ 22924 h 784924"/>
              <a:gd name="connsiteX4" fmla="*/ 116450 w 606517"/>
              <a:gd name="connsiteY4" fmla="*/ 6732 h 784924"/>
              <a:gd name="connsiteX5" fmla="*/ 114545 w 606517"/>
              <a:gd name="connsiteY5" fmla="*/ 24829 h 784924"/>
              <a:gd name="connsiteX6" fmla="*/ 255515 w 606517"/>
              <a:gd name="connsiteY6" fmla="*/ 113412 h 784924"/>
              <a:gd name="connsiteX7" fmla="*/ 100257 w 606517"/>
              <a:gd name="connsiteY7" fmla="*/ 98172 h 784924"/>
              <a:gd name="connsiteX8" fmla="*/ 1197 w 606517"/>
              <a:gd name="connsiteY8" fmla="*/ 225807 h 784924"/>
              <a:gd name="connsiteX9" fmla="*/ 14532 w 606517"/>
              <a:gd name="connsiteY9" fmla="*/ 238189 h 784924"/>
              <a:gd name="connsiteX10" fmla="*/ 168837 w 606517"/>
              <a:gd name="connsiteY10" fmla="*/ 174372 h 784924"/>
              <a:gd name="connsiteX11" fmla="*/ 109782 w 606517"/>
              <a:gd name="connsiteY11" fmla="*/ 231522 h 784924"/>
              <a:gd name="connsiteX12" fmla="*/ 93590 w 606517"/>
              <a:gd name="connsiteY12" fmla="*/ 375349 h 784924"/>
              <a:gd name="connsiteX13" fmla="*/ 111687 w 606517"/>
              <a:gd name="connsiteY13" fmla="*/ 378207 h 784924"/>
              <a:gd name="connsiteX14" fmla="*/ 187887 w 606517"/>
              <a:gd name="connsiteY14" fmla="*/ 266764 h 784924"/>
              <a:gd name="connsiteX15" fmla="*/ 185030 w 606517"/>
              <a:gd name="connsiteY15" fmla="*/ 280099 h 784924"/>
              <a:gd name="connsiteX16" fmla="*/ 223130 w 606517"/>
              <a:gd name="connsiteY16" fmla="*/ 318199 h 784924"/>
              <a:gd name="connsiteX17" fmla="*/ 246942 w 606517"/>
              <a:gd name="connsiteY17" fmla="*/ 309627 h 784924"/>
              <a:gd name="connsiteX18" fmla="*/ 208842 w 606517"/>
              <a:gd name="connsiteY18" fmla="*/ 765874 h 784924"/>
              <a:gd name="connsiteX19" fmla="*/ 227892 w 606517"/>
              <a:gd name="connsiteY19" fmla="*/ 784924 h 784924"/>
              <a:gd name="connsiteX20" fmla="*/ 290757 w 606517"/>
              <a:gd name="connsiteY20" fmla="*/ 784924 h 784924"/>
              <a:gd name="connsiteX21" fmla="*/ 309807 w 606517"/>
              <a:gd name="connsiteY21" fmla="*/ 762064 h 784924"/>
              <a:gd name="connsiteX22" fmla="*/ 305997 w 606517"/>
              <a:gd name="connsiteY22" fmla="*/ 307722 h 784924"/>
              <a:gd name="connsiteX23" fmla="*/ 339335 w 606517"/>
              <a:gd name="connsiteY23" fmla="*/ 326772 h 784924"/>
              <a:gd name="connsiteX24" fmla="*/ 377435 w 606517"/>
              <a:gd name="connsiteY24" fmla="*/ 288672 h 784924"/>
              <a:gd name="connsiteX25" fmla="*/ 376482 w 606517"/>
              <a:gd name="connsiteY25" fmla="*/ 281052 h 784924"/>
              <a:gd name="connsiteX26" fmla="*/ 435537 w 606517"/>
              <a:gd name="connsiteY26" fmla="*/ 422022 h 784924"/>
              <a:gd name="connsiteX27" fmla="*/ 452682 w 606517"/>
              <a:gd name="connsiteY27" fmla="*/ 422022 h 784924"/>
              <a:gd name="connsiteX28" fmla="*/ 462207 w 606517"/>
              <a:gd name="connsiteY28" fmla="*/ 250572 h 784924"/>
              <a:gd name="connsiteX29" fmla="*/ 391722 w 606517"/>
              <a:gd name="connsiteY29" fmla="*/ 184849 h 784924"/>
              <a:gd name="connsiteX30" fmla="*/ 591747 w 606517"/>
              <a:gd name="connsiteY30" fmla="*/ 289624 h 784924"/>
              <a:gd name="connsiteX31" fmla="*/ 606035 w 606517"/>
              <a:gd name="connsiteY31" fmla="*/ 280099 h 78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6517" h="784924">
                <a:moveTo>
                  <a:pt x="606035" y="280099"/>
                </a:moveTo>
                <a:cubicBezTo>
                  <a:pt x="589842" y="230569"/>
                  <a:pt x="549837" y="134367"/>
                  <a:pt x="481257" y="108649"/>
                </a:cubicBezTo>
                <a:cubicBezTo>
                  <a:pt x="403152" y="80074"/>
                  <a:pt x="334572" y="144844"/>
                  <a:pt x="315522" y="164847"/>
                </a:cubicBezTo>
                <a:cubicBezTo>
                  <a:pt x="327905" y="139129"/>
                  <a:pt x="352670" y="71502"/>
                  <a:pt x="290757" y="22924"/>
                </a:cubicBezTo>
                <a:cubicBezTo>
                  <a:pt x="250752" y="-8508"/>
                  <a:pt x="165027" y="-888"/>
                  <a:pt x="116450" y="6732"/>
                </a:cubicBezTo>
                <a:cubicBezTo>
                  <a:pt x="106925" y="8637"/>
                  <a:pt x="105020" y="21019"/>
                  <a:pt x="114545" y="24829"/>
                </a:cubicBezTo>
                <a:cubicBezTo>
                  <a:pt x="148835" y="38164"/>
                  <a:pt x="204080" y="65787"/>
                  <a:pt x="255515" y="113412"/>
                </a:cubicBezTo>
                <a:cubicBezTo>
                  <a:pt x="216462" y="83884"/>
                  <a:pt x="162170" y="63882"/>
                  <a:pt x="100257" y="98172"/>
                </a:cubicBezTo>
                <a:cubicBezTo>
                  <a:pt x="58347" y="121984"/>
                  <a:pt x="21200" y="185802"/>
                  <a:pt x="1197" y="225807"/>
                </a:cubicBezTo>
                <a:cubicBezTo>
                  <a:pt x="-3565" y="234379"/>
                  <a:pt x="6912" y="242952"/>
                  <a:pt x="14532" y="238189"/>
                </a:cubicBezTo>
                <a:cubicBezTo>
                  <a:pt x="45965" y="217234"/>
                  <a:pt x="101210" y="185802"/>
                  <a:pt x="168837" y="174372"/>
                </a:cubicBezTo>
                <a:cubicBezTo>
                  <a:pt x="146930" y="184849"/>
                  <a:pt x="125975" y="201994"/>
                  <a:pt x="109782" y="231522"/>
                </a:cubicBezTo>
                <a:cubicBezTo>
                  <a:pt x="86922" y="272479"/>
                  <a:pt x="88827" y="335344"/>
                  <a:pt x="93590" y="375349"/>
                </a:cubicBezTo>
                <a:cubicBezTo>
                  <a:pt x="94542" y="384874"/>
                  <a:pt x="107877" y="386779"/>
                  <a:pt x="111687" y="378207"/>
                </a:cubicBezTo>
                <a:cubicBezTo>
                  <a:pt x="124070" y="348679"/>
                  <a:pt x="147882" y="304864"/>
                  <a:pt x="187887" y="266764"/>
                </a:cubicBezTo>
                <a:cubicBezTo>
                  <a:pt x="185982" y="270574"/>
                  <a:pt x="185030" y="275337"/>
                  <a:pt x="185030" y="280099"/>
                </a:cubicBezTo>
                <a:cubicBezTo>
                  <a:pt x="185030" y="301054"/>
                  <a:pt x="202175" y="318199"/>
                  <a:pt x="223130" y="318199"/>
                </a:cubicBezTo>
                <a:cubicBezTo>
                  <a:pt x="231702" y="318199"/>
                  <a:pt x="240275" y="315342"/>
                  <a:pt x="246942" y="309627"/>
                </a:cubicBezTo>
                <a:cubicBezTo>
                  <a:pt x="211700" y="474409"/>
                  <a:pt x="208842" y="701104"/>
                  <a:pt x="208842" y="765874"/>
                </a:cubicBezTo>
                <a:cubicBezTo>
                  <a:pt x="208842" y="776352"/>
                  <a:pt x="217415" y="784924"/>
                  <a:pt x="227892" y="784924"/>
                </a:cubicBezTo>
                <a:lnTo>
                  <a:pt x="290757" y="784924"/>
                </a:lnTo>
                <a:cubicBezTo>
                  <a:pt x="302187" y="784924"/>
                  <a:pt x="311712" y="774447"/>
                  <a:pt x="309807" y="762064"/>
                </a:cubicBezTo>
                <a:cubicBezTo>
                  <a:pt x="288852" y="647764"/>
                  <a:pt x="270755" y="476314"/>
                  <a:pt x="305997" y="307722"/>
                </a:cubicBezTo>
                <a:cubicBezTo>
                  <a:pt x="312665" y="319152"/>
                  <a:pt x="325047" y="326772"/>
                  <a:pt x="339335" y="326772"/>
                </a:cubicBezTo>
                <a:cubicBezTo>
                  <a:pt x="360290" y="326772"/>
                  <a:pt x="377435" y="309627"/>
                  <a:pt x="377435" y="288672"/>
                </a:cubicBezTo>
                <a:cubicBezTo>
                  <a:pt x="377435" y="285814"/>
                  <a:pt x="377435" y="283909"/>
                  <a:pt x="376482" y="281052"/>
                </a:cubicBezTo>
                <a:cubicBezTo>
                  <a:pt x="417440" y="340107"/>
                  <a:pt x="423155" y="394399"/>
                  <a:pt x="435537" y="422022"/>
                </a:cubicBezTo>
                <a:cubicBezTo>
                  <a:pt x="439347" y="429642"/>
                  <a:pt x="449825" y="429642"/>
                  <a:pt x="452682" y="422022"/>
                </a:cubicBezTo>
                <a:cubicBezTo>
                  <a:pt x="466970" y="388684"/>
                  <a:pt x="489830" y="318199"/>
                  <a:pt x="462207" y="250572"/>
                </a:cubicBezTo>
                <a:cubicBezTo>
                  <a:pt x="448872" y="217234"/>
                  <a:pt x="421250" y="197232"/>
                  <a:pt x="391722" y="184849"/>
                </a:cubicBezTo>
                <a:cubicBezTo>
                  <a:pt x="477447" y="210567"/>
                  <a:pt x="554600" y="262002"/>
                  <a:pt x="591747" y="289624"/>
                </a:cubicBezTo>
                <a:cubicBezTo>
                  <a:pt x="598415" y="296292"/>
                  <a:pt x="608892" y="288672"/>
                  <a:pt x="606035" y="28009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Grafik 2" descr="Palme mit einfarbiger Füllung">
            <a:extLst>
              <a:ext uri="{FF2B5EF4-FFF2-40B4-BE49-F238E27FC236}">
                <a16:creationId xmlns:a16="http://schemas.microsoft.com/office/drawing/2014/main" id="{C4A276E8-E546-AE93-E741-042F012A2975}"/>
              </a:ext>
            </a:extLst>
          </p:cNvPr>
          <p:cNvSpPr/>
          <p:nvPr/>
        </p:nvSpPr>
        <p:spPr>
          <a:xfrm>
            <a:off x="868315" y="4026091"/>
            <a:ext cx="980605" cy="1143944"/>
          </a:xfrm>
          <a:custGeom>
            <a:avLst/>
            <a:gdLst>
              <a:gd name="connsiteX0" fmla="*/ 606035 w 606517"/>
              <a:gd name="connsiteY0" fmla="*/ 280099 h 784924"/>
              <a:gd name="connsiteX1" fmla="*/ 481257 w 606517"/>
              <a:gd name="connsiteY1" fmla="*/ 108649 h 784924"/>
              <a:gd name="connsiteX2" fmla="*/ 315522 w 606517"/>
              <a:gd name="connsiteY2" fmla="*/ 164847 h 784924"/>
              <a:gd name="connsiteX3" fmla="*/ 290757 w 606517"/>
              <a:gd name="connsiteY3" fmla="*/ 22924 h 784924"/>
              <a:gd name="connsiteX4" fmla="*/ 116450 w 606517"/>
              <a:gd name="connsiteY4" fmla="*/ 6732 h 784924"/>
              <a:gd name="connsiteX5" fmla="*/ 114545 w 606517"/>
              <a:gd name="connsiteY5" fmla="*/ 24829 h 784924"/>
              <a:gd name="connsiteX6" fmla="*/ 255515 w 606517"/>
              <a:gd name="connsiteY6" fmla="*/ 113412 h 784924"/>
              <a:gd name="connsiteX7" fmla="*/ 100257 w 606517"/>
              <a:gd name="connsiteY7" fmla="*/ 98172 h 784924"/>
              <a:gd name="connsiteX8" fmla="*/ 1197 w 606517"/>
              <a:gd name="connsiteY8" fmla="*/ 225807 h 784924"/>
              <a:gd name="connsiteX9" fmla="*/ 14532 w 606517"/>
              <a:gd name="connsiteY9" fmla="*/ 238189 h 784924"/>
              <a:gd name="connsiteX10" fmla="*/ 168837 w 606517"/>
              <a:gd name="connsiteY10" fmla="*/ 174372 h 784924"/>
              <a:gd name="connsiteX11" fmla="*/ 109782 w 606517"/>
              <a:gd name="connsiteY11" fmla="*/ 231522 h 784924"/>
              <a:gd name="connsiteX12" fmla="*/ 93590 w 606517"/>
              <a:gd name="connsiteY12" fmla="*/ 375349 h 784924"/>
              <a:gd name="connsiteX13" fmla="*/ 111687 w 606517"/>
              <a:gd name="connsiteY13" fmla="*/ 378207 h 784924"/>
              <a:gd name="connsiteX14" fmla="*/ 187887 w 606517"/>
              <a:gd name="connsiteY14" fmla="*/ 266764 h 784924"/>
              <a:gd name="connsiteX15" fmla="*/ 185030 w 606517"/>
              <a:gd name="connsiteY15" fmla="*/ 280099 h 784924"/>
              <a:gd name="connsiteX16" fmla="*/ 223130 w 606517"/>
              <a:gd name="connsiteY16" fmla="*/ 318199 h 784924"/>
              <a:gd name="connsiteX17" fmla="*/ 246942 w 606517"/>
              <a:gd name="connsiteY17" fmla="*/ 309627 h 784924"/>
              <a:gd name="connsiteX18" fmla="*/ 208842 w 606517"/>
              <a:gd name="connsiteY18" fmla="*/ 765874 h 784924"/>
              <a:gd name="connsiteX19" fmla="*/ 227892 w 606517"/>
              <a:gd name="connsiteY19" fmla="*/ 784924 h 784924"/>
              <a:gd name="connsiteX20" fmla="*/ 290757 w 606517"/>
              <a:gd name="connsiteY20" fmla="*/ 784924 h 784924"/>
              <a:gd name="connsiteX21" fmla="*/ 309807 w 606517"/>
              <a:gd name="connsiteY21" fmla="*/ 762064 h 784924"/>
              <a:gd name="connsiteX22" fmla="*/ 305997 w 606517"/>
              <a:gd name="connsiteY22" fmla="*/ 307722 h 784924"/>
              <a:gd name="connsiteX23" fmla="*/ 339335 w 606517"/>
              <a:gd name="connsiteY23" fmla="*/ 326772 h 784924"/>
              <a:gd name="connsiteX24" fmla="*/ 377435 w 606517"/>
              <a:gd name="connsiteY24" fmla="*/ 288672 h 784924"/>
              <a:gd name="connsiteX25" fmla="*/ 376482 w 606517"/>
              <a:gd name="connsiteY25" fmla="*/ 281052 h 784924"/>
              <a:gd name="connsiteX26" fmla="*/ 435537 w 606517"/>
              <a:gd name="connsiteY26" fmla="*/ 422022 h 784924"/>
              <a:gd name="connsiteX27" fmla="*/ 452682 w 606517"/>
              <a:gd name="connsiteY27" fmla="*/ 422022 h 784924"/>
              <a:gd name="connsiteX28" fmla="*/ 462207 w 606517"/>
              <a:gd name="connsiteY28" fmla="*/ 250572 h 784924"/>
              <a:gd name="connsiteX29" fmla="*/ 391722 w 606517"/>
              <a:gd name="connsiteY29" fmla="*/ 184849 h 784924"/>
              <a:gd name="connsiteX30" fmla="*/ 591747 w 606517"/>
              <a:gd name="connsiteY30" fmla="*/ 289624 h 784924"/>
              <a:gd name="connsiteX31" fmla="*/ 606035 w 606517"/>
              <a:gd name="connsiteY31" fmla="*/ 280099 h 78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6517" h="784924">
                <a:moveTo>
                  <a:pt x="606035" y="280099"/>
                </a:moveTo>
                <a:cubicBezTo>
                  <a:pt x="589842" y="230569"/>
                  <a:pt x="549837" y="134367"/>
                  <a:pt x="481257" y="108649"/>
                </a:cubicBezTo>
                <a:cubicBezTo>
                  <a:pt x="403152" y="80074"/>
                  <a:pt x="334572" y="144844"/>
                  <a:pt x="315522" y="164847"/>
                </a:cubicBezTo>
                <a:cubicBezTo>
                  <a:pt x="327905" y="139129"/>
                  <a:pt x="352670" y="71502"/>
                  <a:pt x="290757" y="22924"/>
                </a:cubicBezTo>
                <a:cubicBezTo>
                  <a:pt x="250752" y="-8508"/>
                  <a:pt x="165027" y="-888"/>
                  <a:pt x="116450" y="6732"/>
                </a:cubicBezTo>
                <a:cubicBezTo>
                  <a:pt x="106925" y="8637"/>
                  <a:pt x="105020" y="21019"/>
                  <a:pt x="114545" y="24829"/>
                </a:cubicBezTo>
                <a:cubicBezTo>
                  <a:pt x="148835" y="38164"/>
                  <a:pt x="204080" y="65787"/>
                  <a:pt x="255515" y="113412"/>
                </a:cubicBezTo>
                <a:cubicBezTo>
                  <a:pt x="216462" y="83884"/>
                  <a:pt x="162170" y="63882"/>
                  <a:pt x="100257" y="98172"/>
                </a:cubicBezTo>
                <a:cubicBezTo>
                  <a:pt x="58347" y="121984"/>
                  <a:pt x="21200" y="185802"/>
                  <a:pt x="1197" y="225807"/>
                </a:cubicBezTo>
                <a:cubicBezTo>
                  <a:pt x="-3565" y="234379"/>
                  <a:pt x="6912" y="242952"/>
                  <a:pt x="14532" y="238189"/>
                </a:cubicBezTo>
                <a:cubicBezTo>
                  <a:pt x="45965" y="217234"/>
                  <a:pt x="101210" y="185802"/>
                  <a:pt x="168837" y="174372"/>
                </a:cubicBezTo>
                <a:cubicBezTo>
                  <a:pt x="146930" y="184849"/>
                  <a:pt x="125975" y="201994"/>
                  <a:pt x="109782" y="231522"/>
                </a:cubicBezTo>
                <a:cubicBezTo>
                  <a:pt x="86922" y="272479"/>
                  <a:pt x="88827" y="335344"/>
                  <a:pt x="93590" y="375349"/>
                </a:cubicBezTo>
                <a:cubicBezTo>
                  <a:pt x="94542" y="384874"/>
                  <a:pt x="107877" y="386779"/>
                  <a:pt x="111687" y="378207"/>
                </a:cubicBezTo>
                <a:cubicBezTo>
                  <a:pt x="124070" y="348679"/>
                  <a:pt x="147882" y="304864"/>
                  <a:pt x="187887" y="266764"/>
                </a:cubicBezTo>
                <a:cubicBezTo>
                  <a:pt x="185982" y="270574"/>
                  <a:pt x="185030" y="275337"/>
                  <a:pt x="185030" y="280099"/>
                </a:cubicBezTo>
                <a:cubicBezTo>
                  <a:pt x="185030" y="301054"/>
                  <a:pt x="202175" y="318199"/>
                  <a:pt x="223130" y="318199"/>
                </a:cubicBezTo>
                <a:cubicBezTo>
                  <a:pt x="231702" y="318199"/>
                  <a:pt x="240275" y="315342"/>
                  <a:pt x="246942" y="309627"/>
                </a:cubicBezTo>
                <a:cubicBezTo>
                  <a:pt x="211700" y="474409"/>
                  <a:pt x="208842" y="701104"/>
                  <a:pt x="208842" y="765874"/>
                </a:cubicBezTo>
                <a:cubicBezTo>
                  <a:pt x="208842" y="776352"/>
                  <a:pt x="217415" y="784924"/>
                  <a:pt x="227892" y="784924"/>
                </a:cubicBezTo>
                <a:lnTo>
                  <a:pt x="290757" y="784924"/>
                </a:lnTo>
                <a:cubicBezTo>
                  <a:pt x="302187" y="784924"/>
                  <a:pt x="311712" y="774447"/>
                  <a:pt x="309807" y="762064"/>
                </a:cubicBezTo>
                <a:cubicBezTo>
                  <a:pt x="288852" y="647764"/>
                  <a:pt x="270755" y="476314"/>
                  <a:pt x="305997" y="307722"/>
                </a:cubicBezTo>
                <a:cubicBezTo>
                  <a:pt x="312665" y="319152"/>
                  <a:pt x="325047" y="326772"/>
                  <a:pt x="339335" y="326772"/>
                </a:cubicBezTo>
                <a:cubicBezTo>
                  <a:pt x="360290" y="326772"/>
                  <a:pt x="377435" y="309627"/>
                  <a:pt x="377435" y="288672"/>
                </a:cubicBezTo>
                <a:cubicBezTo>
                  <a:pt x="377435" y="285814"/>
                  <a:pt x="377435" y="283909"/>
                  <a:pt x="376482" y="281052"/>
                </a:cubicBezTo>
                <a:cubicBezTo>
                  <a:pt x="417440" y="340107"/>
                  <a:pt x="423155" y="394399"/>
                  <a:pt x="435537" y="422022"/>
                </a:cubicBezTo>
                <a:cubicBezTo>
                  <a:pt x="439347" y="429642"/>
                  <a:pt x="449825" y="429642"/>
                  <a:pt x="452682" y="422022"/>
                </a:cubicBezTo>
                <a:cubicBezTo>
                  <a:pt x="466970" y="388684"/>
                  <a:pt x="489830" y="318199"/>
                  <a:pt x="462207" y="250572"/>
                </a:cubicBezTo>
                <a:cubicBezTo>
                  <a:pt x="448872" y="217234"/>
                  <a:pt x="421250" y="197232"/>
                  <a:pt x="391722" y="184849"/>
                </a:cubicBezTo>
                <a:cubicBezTo>
                  <a:pt x="477447" y="210567"/>
                  <a:pt x="554600" y="262002"/>
                  <a:pt x="591747" y="289624"/>
                </a:cubicBezTo>
                <a:cubicBezTo>
                  <a:pt x="598415" y="296292"/>
                  <a:pt x="608892" y="288672"/>
                  <a:pt x="606035" y="28009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Grafik 2" descr="Palme mit einfarbiger Füllung">
            <a:extLst>
              <a:ext uri="{FF2B5EF4-FFF2-40B4-BE49-F238E27FC236}">
                <a16:creationId xmlns:a16="http://schemas.microsoft.com/office/drawing/2014/main" id="{E264B917-8D8C-469B-4B61-F82D69D899D0}"/>
              </a:ext>
            </a:extLst>
          </p:cNvPr>
          <p:cNvSpPr/>
          <p:nvPr/>
        </p:nvSpPr>
        <p:spPr>
          <a:xfrm>
            <a:off x="2723456" y="4135697"/>
            <a:ext cx="915843" cy="886452"/>
          </a:xfrm>
          <a:custGeom>
            <a:avLst/>
            <a:gdLst>
              <a:gd name="connsiteX0" fmla="*/ 606035 w 606517"/>
              <a:gd name="connsiteY0" fmla="*/ 280099 h 784924"/>
              <a:gd name="connsiteX1" fmla="*/ 481257 w 606517"/>
              <a:gd name="connsiteY1" fmla="*/ 108649 h 784924"/>
              <a:gd name="connsiteX2" fmla="*/ 315522 w 606517"/>
              <a:gd name="connsiteY2" fmla="*/ 164847 h 784924"/>
              <a:gd name="connsiteX3" fmla="*/ 290757 w 606517"/>
              <a:gd name="connsiteY3" fmla="*/ 22924 h 784924"/>
              <a:gd name="connsiteX4" fmla="*/ 116450 w 606517"/>
              <a:gd name="connsiteY4" fmla="*/ 6732 h 784924"/>
              <a:gd name="connsiteX5" fmla="*/ 114545 w 606517"/>
              <a:gd name="connsiteY5" fmla="*/ 24829 h 784924"/>
              <a:gd name="connsiteX6" fmla="*/ 255515 w 606517"/>
              <a:gd name="connsiteY6" fmla="*/ 113412 h 784924"/>
              <a:gd name="connsiteX7" fmla="*/ 100257 w 606517"/>
              <a:gd name="connsiteY7" fmla="*/ 98172 h 784924"/>
              <a:gd name="connsiteX8" fmla="*/ 1197 w 606517"/>
              <a:gd name="connsiteY8" fmla="*/ 225807 h 784924"/>
              <a:gd name="connsiteX9" fmla="*/ 14532 w 606517"/>
              <a:gd name="connsiteY9" fmla="*/ 238189 h 784924"/>
              <a:gd name="connsiteX10" fmla="*/ 168837 w 606517"/>
              <a:gd name="connsiteY10" fmla="*/ 174372 h 784924"/>
              <a:gd name="connsiteX11" fmla="*/ 109782 w 606517"/>
              <a:gd name="connsiteY11" fmla="*/ 231522 h 784924"/>
              <a:gd name="connsiteX12" fmla="*/ 93590 w 606517"/>
              <a:gd name="connsiteY12" fmla="*/ 375349 h 784924"/>
              <a:gd name="connsiteX13" fmla="*/ 111687 w 606517"/>
              <a:gd name="connsiteY13" fmla="*/ 378207 h 784924"/>
              <a:gd name="connsiteX14" fmla="*/ 187887 w 606517"/>
              <a:gd name="connsiteY14" fmla="*/ 266764 h 784924"/>
              <a:gd name="connsiteX15" fmla="*/ 185030 w 606517"/>
              <a:gd name="connsiteY15" fmla="*/ 280099 h 784924"/>
              <a:gd name="connsiteX16" fmla="*/ 223130 w 606517"/>
              <a:gd name="connsiteY16" fmla="*/ 318199 h 784924"/>
              <a:gd name="connsiteX17" fmla="*/ 246942 w 606517"/>
              <a:gd name="connsiteY17" fmla="*/ 309627 h 784924"/>
              <a:gd name="connsiteX18" fmla="*/ 208842 w 606517"/>
              <a:gd name="connsiteY18" fmla="*/ 765874 h 784924"/>
              <a:gd name="connsiteX19" fmla="*/ 227892 w 606517"/>
              <a:gd name="connsiteY19" fmla="*/ 784924 h 784924"/>
              <a:gd name="connsiteX20" fmla="*/ 290757 w 606517"/>
              <a:gd name="connsiteY20" fmla="*/ 784924 h 784924"/>
              <a:gd name="connsiteX21" fmla="*/ 309807 w 606517"/>
              <a:gd name="connsiteY21" fmla="*/ 762064 h 784924"/>
              <a:gd name="connsiteX22" fmla="*/ 305997 w 606517"/>
              <a:gd name="connsiteY22" fmla="*/ 307722 h 784924"/>
              <a:gd name="connsiteX23" fmla="*/ 339335 w 606517"/>
              <a:gd name="connsiteY23" fmla="*/ 326772 h 784924"/>
              <a:gd name="connsiteX24" fmla="*/ 377435 w 606517"/>
              <a:gd name="connsiteY24" fmla="*/ 288672 h 784924"/>
              <a:gd name="connsiteX25" fmla="*/ 376482 w 606517"/>
              <a:gd name="connsiteY25" fmla="*/ 281052 h 784924"/>
              <a:gd name="connsiteX26" fmla="*/ 435537 w 606517"/>
              <a:gd name="connsiteY26" fmla="*/ 422022 h 784924"/>
              <a:gd name="connsiteX27" fmla="*/ 452682 w 606517"/>
              <a:gd name="connsiteY27" fmla="*/ 422022 h 784924"/>
              <a:gd name="connsiteX28" fmla="*/ 462207 w 606517"/>
              <a:gd name="connsiteY28" fmla="*/ 250572 h 784924"/>
              <a:gd name="connsiteX29" fmla="*/ 391722 w 606517"/>
              <a:gd name="connsiteY29" fmla="*/ 184849 h 784924"/>
              <a:gd name="connsiteX30" fmla="*/ 591747 w 606517"/>
              <a:gd name="connsiteY30" fmla="*/ 289624 h 784924"/>
              <a:gd name="connsiteX31" fmla="*/ 606035 w 606517"/>
              <a:gd name="connsiteY31" fmla="*/ 280099 h 78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6517" h="784924">
                <a:moveTo>
                  <a:pt x="606035" y="280099"/>
                </a:moveTo>
                <a:cubicBezTo>
                  <a:pt x="589842" y="230569"/>
                  <a:pt x="549837" y="134367"/>
                  <a:pt x="481257" y="108649"/>
                </a:cubicBezTo>
                <a:cubicBezTo>
                  <a:pt x="403152" y="80074"/>
                  <a:pt x="334572" y="144844"/>
                  <a:pt x="315522" y="164847"/>
                </a:cubicBezTo>
                <a:cubicBezTo>
                  <a:pt x="327905" y="139129"/>
                  <a:pt x="352670" y="71502"/>
                  <a:pt x="290757" y="22924"/>
                </a:cubicBezTo>
                <a:cubicBezTo>
                  <a:pt x="250752" y="-8508"/>
                  <a:pt x="165027" y="-888"/>
                  <a:pt x="116450" y="6732"/>
                </a:cubicBezTo>
                <a:cubicBezTo>
                  <a:pt x="106925" y="8637"/>
                  <a:pt x="105020" y="21019"/>
                  <a:pt x="114545" y="24829"/>
                </a:cubicBezTo>
                <a:cubicBezTo>
                  <a:pt x="148835" y="38164"/>
                  <a:pt x="204080" y="65787"/>
                  <a:pt x="255515" y="113412"/>
                </a:cubicBezTo>
                <a:cubicBezTo>
                  <a:pt x="216462" y="83884"/>
                  <a:pt x="162170" y="63882"/>
                  <a:pt x="100257" y="98172"/>
                </a:cubicBezTo>
                <a:cubicBezTo>
                  <a:pt x="58347" y="121984"/>
                  <a:pt x="21200" y="185802"/>
                  <a:pt x="1197" y="225807"/>
                </a:cubicBezTo>
                <a:cubicBezTo>
                  <a:pt x="-3565" y="234379"/>
                  <a:pt x="6912" y="242952"/>
                  <a:pt x="14532" y="238189"/>
                </a:cubicBezTo>
                <a:cubicBezTo>
                  <a:pt x="45965" y="217234"/>
                  <a:pt x="101210" y="185802"/>
                  <a:pt x="168837" y="174372"/>
                </a:cubicBezTo>
                <a:cubicBezTo>
                  <a:pt x="146930" y="184849"/>
                  <a:pt x="125975" y="201994"/>
                  <a:pt x="109782" y="231522"/>
                </a:cubicBezTo>
                <a:cubicBezTo>
                  <a:pt x="86922" y="272479"/>
                  <a:pt x="88827" y="335344"/>
                  <a:pt x="93590" y="375349"/>
                </a:cubicBezTo>
                <a:cubicBezTo>
                  <a:pt x="94542" y="384874"/>
                  <a:pt x="107877" y="386779"/>
                  <a:pt x="111687" y="378207"/>
                </a:cubicBezTo>
                <a:cubicBezTo>
                  <a:pt x="124070" y="348679"/>
                  <a:pt x="147882" y="304864"/>
                  <a:pt x="187887" y="266764"/>
                </a:cubicBezTo>
                <a:cubicBezTo>
                  <a:pt x="185982" y="270574"/>
                  <a:pt x="185030" y="275337"/>
                  <a:pt x="185030" y="280099"/>
                </a:cubicBezTo>
                <a:cubicBezTo>
                  <a:pt x="185030" y="301054"/>
                  <a:pt x="202175" y="318199"/>
                  <a:pt x="223130" y="318199"/>
                </a:cubicBezTo>
                <a:cubicBezTo>
                  <a:pt x="231702" y="318199"/>
                  <a:pt x="240275" y="315342"/>
                  <a:pt x="246942" y="309627"/>
                </a:cubicBezTo>
                <a:cubicBezTo>
                  <a:pt x="211700" y="474409"/>
                  <a:pt x="208842" y="701104"/>
                  <a:pt x="208842" y="765874"/>
                </a:cubicBezTo>
                <a:cubicBezTo>
                  <a:pt x="208842" y="776352"/>
                  <a:pt x="217415" y="784924"/>
                  <a:pt x="227892" y="784924"/>
                </a:cubicBezTo>
                <a:lnTo>
                  <a:pt x="290757" y="784924"/>
                </a:lnTo>
                <a:cubicBezTo>
                  <a:pt x="302187" y="784924"/>
                  <a:pt x="311712" y="774447"/>
                  <a:pt x="309807" y="762064"/>
                </a:cubicBezTo>
                <a:cubicBezTo>
                  <a:pt x="288852" y="647764"/>
                  <a:pt x="270755" y="476314"/>
                  <a:pt x="305997" y="307722"/>
                </a:cubicBezTo>
                <a:cubicBezTo>
                  <a:pt x="312665" y="319152"/>
                  <a:pt x="325047" y="326772"/>
                  <a:pt x="339335" y="326772"/>
                </a:cubicBezTo>
                <a:cubicBezTo>
                  <a:pt x="360290" y="326772"/>
                  <a:pt x="377435" y="309627"/>
                  <a:pt x="377435" y="288672"/>
                </a:cubicBezTo>
                <a:cubicBezTo>
                  <a:pt x="377435" y="285814"/>
                  <a:pt x="377435" y="283909"/>
                  <a:pt x="376482" y="281052"/>
                </a:cubicBezTo>
                <a:cubicBezTo>
                  <a:pt x="417440" y="340107"/>
                  <a:pt x="423155" y="394399"/>
                  <a:pt x="435537" y="422022"/>
                </a:cubicBezTo>
                <a:cubicBezTo>
                  <a:pt x="439347" y="429642"/>
                  <a:pt x="449825" y="429642"/>
                  <a:pt x="452682" y="422022"/>
                </a:cubicBezTo>
                <a:cubicBezTo>
                  <a:pt x="466970" y="388684"/>
                  <a:pt x="489830" y="318199"/>
                  <a:pt x="462207" y="250572"/>
                </a:cubicBezTo>
                <a:cubicBezTo>
                  <a:pt x="448872" y="217234"/>
                  <a:pt x="421250" y="197232"/>
                  <a:pt x="391722" y="184849"/>
                </a:cubicBezTo>
                <a:cubicBezTo>
                  <a:pt x="477447" y="210567"/>
                  <a:pt x="554600" y="262002"/>
                  <a:pt x="591747" y="289624"/>
                </a:cubicBezTo>
                <a:cubicBezTo>
                  <a:pt x="598415" y="296292"/>
                  <a:pt x="608892" y="288672"/>
                  <a:pt x="606035" y="28009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Grafik 2" descr="Palme mit einfarbiger Füllung">
            <a:extLst>
              <a:ext uri="{FF2B5EF4-FFF2-40B4-BE49-F238E27FC236}">
                <a16:creationId xmlns:a16="http://schemas.microsoft.com/office/drawing/2014/main" id="{21427B2B-26D8-BE87-914C-C7E5587CDFBA}"/>
              </a:ext>
            </a:extLst>
          </p:cNvPr>
          <p:cNvSpPr/>
          <p:nvPr/>
        </p:nvSpPr>
        <p:spPr>
          <a:xfrm>
            <a:off x="1637732" y="4801740"/>
            <a:ext cx="1409192" cy="1901434"/>
          </a:xfrm>
          <a:custGeom>
            <a:avLst/>
            <a:gdLst>
              <a:gd name="connsiteX0" fmla="*/ 606035 w 606517"/>
              <a:gd name="connsiteY0" fmla="*/ 280099 h 784924"/>
              <a:gd name="connsiteX1" fmla="*/ 481257 w 606517"/>
              <a:gd name="connsiteY1" fmla="*/ 108649 h 784924"/>
              <a:gd name="connsiteX2" fmla="*/ 315522 w 606517"/>
              <a:gd name="connsiteY2" fmla="*/ 164847 h 784924"/>
              <a:gd name="connsiteX3" fmla="*/ 290757 w 606517"/>
              <a:gd name="connsiteY3" fmla="*/ 22924 h 784924"/>
              <a:gd name="connsiteX4" fmla="*/ 116450 w 606517"/>
              <a:gd name="connsiteY4" fmla="*/ 6732 h 784924"/>
              <a:gd name="connsiteX5" fmla="*/ 114545 w 606517"/>
              <a:gd name="connsiteY5" fmla="*/ 24829 h 784924"/>
              <a:gd name="connsiteX6" fmla="*/ 255515 w 606517"/>
              <a:gd name="connsiteY6" fmla="*/ 113412 h 784924"/>
              <a:gd name="connsiteX7" fmla="*/ 100257 w 606517"/>
              <a:gd name="connsiteY7" fmla="*/ 98172 h 784924"/>
              <a:gd name="connsiteX8" fmla="*/ 1197 w 606517"/>
              <a:gd name="connsiteY8" fmla="*/ 225807 h 784924"/>
              <a:gd name="connsiteX9" fmla="*/ 14532 w 606517"/>
              <a:gd name="connsiteY9" fmla="*/ 238189 h 784924"/>
              <a:gd name="connsiteX10" fmla="*/ 168837 w 606517"/>
              <a:gd name="connsiteY10" fmla="*/ 174372 h 784924"/>
              <a:gd name="connsiteX11" fmla="*/ 109782 w 606517"/>
              <a:gd name="connsiteY11" fmla="*/ 231522 h 784924"/>
              <a:gd name="connsiteX12" fmla="*/ 93590 w 606517"/>
              <a:gd name="connsiteY12" fmla="*/ 375349 h 784924"/>
              <a:gd name="connsiteX13" fmla="*/ 111687 w 606517"/>
              <a:gd name="connsiteY13" fmla="*/ 378207 h 784924"/>
              <a:gd name="connsiteX14" fmla="*/ 187887 w 606517"/>
              <a:gd name="connsiteY14" fmla="*/ 266764 h 784924"/>
              <a:gd name="connsiteX15" fmla="*/ 185030 w 606517"/>
              <a:gd name="connsiteY15" fmla="*/ 280099 h 784924"/>
              <a:gd name="connsiteX16" fmla="*/ 223130 w 606517"/>
              <a:gd name="connsiteY16" fmla="*/ 318199 h 784924"/>
              <a:gd name="connsiteX17" fmla="*/ 246942 w 606517"/>
              <a:gd name="connsiteY17" fmla="*/ 309627 h 784924"/>
              <a:gd name="connsiteX18" fmla="*/ 208842 w 606517"/>
              <a:gd name="connsiteY18" fmla="*/ 765874 h 784924"/>
              <a:gd name="connsiteX19" fmla="*/ 227892 w 606517"/>
              <a:gd name="connsiteY19" fmla="*/ 784924 h 784924"/>
              <a:gd name="connsiteX20" fmla="*/ 290757 w 606517"/>
              <a:gd name="connsiteY20" fmla="*/ 784924 h 784924"/>
              <a:gd name="connsiteX21" fmla="*/ 309807 w 606517"/>
              <a:gd name="connsiteY21" fmla="*/ 762064 h 784924"/>
              <a:gd name="connsiteX22" fmla="*/ 305997 w 606517"/>
              <a:gd name="connsiteY22" fmla="*/ 307722 h 784924"/>
              <a:gd name="connsiteX23" fmla="*/ 339335 w 606517"/>
              <a:gd name="connsiteY23" fmla="*/ 326772 h 784924"/>
              <a:gd name="connsiteX24" fmla="*/ 377435 w 606517"/>
              <a:gd name="connsiteY24" fmla="*/ 288672 h 784924"/>
              <a:gd name="connsiteX25" fmla="*/ 376482 w 606517"/>
              <a:gd name="connsiteY25" fmla="*/ 281052 h 784924"/>
              <a:gd name="connsiteX26" fmla="*/ 435537 w 606517"/>
              <a:gd name="connsiteY26" fmla="*/ 422022 h 784924"/>
              <a:gd name="connsiteX27" fmla="*/ 452682 w 606517"/>
              <a:gd name="connsiteY27" fmla="*/ 422022 h 784924"/>
              <a:gd name="connsiteX28" fmla="*/ 462207 w 606517"/>
              <a:gd name="connsiteY28" fmla="*/ 250572 h 784924"/>
              <a:gd name="connsiteX29" fmla="*/ 391722 w 606517"/>
              <a:gd name="connsiteY29" fmla="*/ 184849 h 784924"/>
              <a:gd name="connsiteX30" fmla="*/ 591747 w 606517"/>
              <a:gd name="connsiteY30" fmla="*/ 289624 h 784924"/>
              <a:gd name="connsiteX31" fmla="*/ 606035 w 606517"/>
              <a:gd name="connsiteY31" fmla="*/ 280099 h 78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6517" h="784924">
                <a:moveTo>
                  <a:pt x="606035" y="280099"/>
                </a:moveTo>
                <a:cubicBezTo>
                  <a:pt x="589842" y="230569"/>
                  <a:pt x="549837" y="134367"/>
                  <a:pt x="481257" y="108649"/>
                </a:cubicBezTo>
                <a:cubicBezTo>
                  <a:pt x="403152" y="80074"/>
                  <a:pt x="334572" y="144844"/>
                  <a:pt x="315522" y="164847"/>
                </a:cubicBezTo>
                <a:cubicBezTo>
                  <a:pt x="327905" y="139129"/>
                  <a:pt x="352670" y="71502"/>
                  <a:pt x="290757" y="22924"/>
                </a:cubicBezTo>
                <a:cubicBezTo>
                  <a:pt x="250752" y="-8508"/>
                  <a:pt x="165027" y="-888"/>
                  <a:pt x="116450" y="6732"/>
                </a:cubicBezTo>
                <a:cubicBezTo>
                  <a:pt x="106925" y="8637"/>
                  <a:pt x="105020" y="21019"/>
                  <a:pt x="114545" y="24829"/>
                </a:cubicBezTo>
                <a:cubicBezTo>
                  <a:pt x="148835" y="38164"/>
                  <a:pt x="204080" y="65787"/>
                  <a:pt x="255515" y="113412"/>
                </a:cubicBezTo>
                <a:cubicBezTo>
                  <a:pt x="216462" y="83884"/>
                  <a:pt x="162170" y="63882"/>
                  <a:pt x="100257" y="98172"/>
                </a:cubicBezTo>
                <a:cubicBezTo>
                  <a:pt x="58347" y="121984"/>
                  <a:pt x="21200" y="185802"/>
                  <a:pt x="1197" y="225807"/>
                </a:cubicBezTo>
                <a:cubicBezTo>
                  <a:pt x="-3565" y="234379"/>
                  <a:pt x="6912" y="242952"/>
                  <a:pt x="14532" y="238189"/>
                </a:cubicBezTo>
                <a:cubicBezTo>
                  <a:pt x="45965" y="217234"/>
                  <a:pt x="101210" y="185802"/>
                  <a:pt x="168837" y="174372"/>
                </a:cubicBezTo>
                <a:cubicBezTo>
                  <a:pt x="146930" y="184849"/>
                  <a:pt x="125975" y="201994"/>
                  <a:pt x="109782" y="231522"/>
                </a:cubicBezTo>
                <a:cubicBezTo>
                  <a:pt x="86922" y="272479"/>
                  <a:pt x="88827" y="335344"/>
                  <a:pt x="93590" y="375349"/>
                </a:cubicBezTo>
                <a:cubicBezTo>
                  <a:pt x="94542" y="384874"/>
                  <a:pt x="107877" y="386779"/>
                  <a:pt x="111687" y="378207"/>
                </a:cubicBezTo>
                <a:cubicBezTo>
                  <a:pt x="124070" y="348679"/>
                  <a:pt x="147882" y="304864"/>
                  <a:pt x="187887" y="266764"/>
                </a:cubicBezTo>
                <a:cubicBezTo>
                  <a:pt x="185982" y="270574"/>
                  <a:pt x="185030" y="275337"/>
                  <a:pt x="185030" y="280099"/>
                </a:cubicBezTo>
                <a:cubicBezTo>
                  <a:pt x="185030" y="301054"/>
                  <a:pt x="202175" y="318199"/>
                  <a:pt x="223130" y="318199"/>
                </a:cubicBezTo>
                <a:cubicBezTo>
                  <a:pt x="231702" y="318199"/>
                  <a:pt x="240275" y="315342"/>
                  <a:pt x="246942" y="309627"/>
                </a:cubicBezTo>
                <a:cubicBezTo>
                  <a:pt x="211700" y="474409"/>
                  <a:pt x="208842" y="701104"/>
                  <a:pt x="208842" y="765874"/>
                </a:cubicBezTo>
                <a:cubicBezTo>
                  <a:pt x="208842" y="776352"/>
                  <a:pt x="217415" y="784924"/>
                  <a:pt x="227892" y="784924"/>
                </a:cubicBezTo>
                <a:lnTo>
                  <a:pt x="290757" y="784924"/>
                </a:lnTo>
                <a:cubicBezTo>
                  <a:pt x="302187" y="784924"/>
                  <a:pt x="311712" y="774447"/>
                  <a:pt x="309807" y="762064"/>
                </a:cubicBezTo>
                <a:cubicBezTo>
                  <a:pt x="288852" y="647764"/>
                  <a:pt x="270755" y="476314"/>
                  <a:pt x="305997" y="307722"/>
                </a:cubicBezTo>
                <a:cubicBezTo>
                  <a:pt x="312665" y="319152"/>
                  <a:pt x="325047" y="326772"/>
                  <a:pt x="339335" y="326772"/>
                </a:cubicBezTo>
                <a:cubicBezTo>
                  <a:pt x="360290" y="326772"/>
                  <a:pt x="377435" y="309627"/>
                  <a:pt x="377435" y="288672"/>
                </a:cubicBezTo>
                <a:cubicBezTo>
                  <a:pt x="377435" y="285814"/>
                  <a:pt x="377435" y="283909"/>
                  <a:pt x="376482" y="281052"/>
                </a:cubicBezTo>
                <a:cubicBezTo>
                  <a:pt x="417440" y="340107"/>
                  <a:pt x="423155" y="394399"/>
                  <a:pt x="435537" y="422022"/>
                </a:cubicBezTo>
                <a:cubicBezTo>
                  <a:pt x="439347" y="429642"/>
                  <a:pt x="449825" y="429642"/>
                  <a:pt x="452682" y="422022"/>
                </a:cubicBezTo>
                <a:cubicBezTo>
                  <a:pt x="466970" y="388684"/>
                  <a:pt x="489830" y="318199"/>
                  <a:pt x="462207" y="250572"/>
                </a:cubicBezTo>
                <a:cubicBezTo>
                  <a:pt x="448872" y="217234"/>
                  <a:pt x="421250" y="197232"/>
                  <a:pt x="391722" y="184849"/>
                </a:cubicBezTo>
                <a:cubicBezTo>
                  <a:pt x="477447" y="210567"/>
                  <a:pt x="554600" y="262002"/>
                  <a:pt x="591747" y="289624"/>
                </a:cubicBezTo>
                <a:cubicBezTo>
                  <a:pt x="598415" y="296292"/>
                  <a:pt x="608892" y="288672"/>
                  <a:pt x="606035" y="28009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F129A8F-B19C-1FF3-19BC-812FFBCDC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999" y="3704834"/>
            <a:ext cx="4501528" cy="3233856"/>
          </a:xfrm>
          <a:prstGeom prst="rect">
            <a:avLst/>
          </a:prstGeom>
        </p:spPr>
      </p:pic>
      <p:sp>
        <p:nvSpPr>
          <p:cNvPr id="13" name="Grafik 2" descr="Palme mit einfarbiger Füllung">
            <a:extLst>
              <a:ext uri="{FF2B5EF4-FFF2-40B4-BE49-F238E27FC236}">
                <a16:creationId xmlns:a16="http://schemas.microsoft.com/office/drawing/2014/main" id="{43A89BF2-6C94-D802-AF5F-7D52BEA42DD3}"/>
              </a:ext>
            </a:extLst>
          </p:cNvPr>
          <p:cNvSpPr/>
          <p:nvPr/>
        </p:nvSpPr>
        <p:spPr>
          <a:xfrm>
            <a:off x="3599086" y="2424224"/>
            <a:ext cx="3524730" cy="4417854"/>
          </a:xfrm>
          <a:custGeom>
            <a:avLst/>
            <a:gdLst>
              <a:gd name="connsiteX0" fmla="*/ 606035 w 606517"/>
              <a:gd name="connsiteY0" fmla="*/ 280099 h 784924"/>
              <a:gd name="connsiteX1" fmla="*/ 481257 w 606517"/>
              <a:gd name="connsiteY1" fmla="*/ 108649 h 784924"/>
              <a:gd name="connsiteX2" fmla="*/ 315522 w 606517"/>
              <a:gd name="connsiteY2" fmla="*/ 164847 h 784924"/>
              <a:gd name="connsiteX3" fmla="*/ 290757 w 606517"/>
              <a:gd name="connsiteY3" fmla="*/ 22924 h 784924"/>
              <a:gd name="connsiteX4" fmla="*/ 116450 w 606517"/>
              <a:gd name="connsiteY4" fmla="*/ 6732 h 784924"/>
              <a:gd name="connsiteX5" fmla="*/ 114545 w 606517"/>
              <a:gd name="connsiteY5" fmla="*/ 24829 h 784924"/>
              <a:gd name="connsiteX6" fmla="*/ 255515 w 606517"/>
              <a:gd name="connsiteY6" fmla="*/ 113412 h 784924"/>
              <a:gd name="connsiteX7" fmla="*/ 100257 w 606517"/>
              <a:gd name="connsiteY7" fmla="*/ 98172 h 784924"/>
              <a:gd name="connsiteX8" fmla="*/ 1197 w 606517"/>
              <a:gd name="connsiteY8" fmla="*/ 225807 h 784924"/>
              <a:gd name="connsiteX9" fmla="*/ 14532 w 606517"/>
              <a:gd name="connsiteY9" fmla="*/ 238189 h 784924"/>
              <a:gd name="connsiteX10" fmla="*/ 168837 w 606517"/>
              <a:gd name="connsiteY10" fmla="*/ 174372 h 784924"/>
              <a:gd name="connsiteX11" fmla="*/ 109782 w 606517"/>
              <a:gd name="connsiteY11" fmla="*/ 231522 h 784924"/>
              <a:gd name="connsiteX12" fmla="*/ 93590 w 606517"/>
              <a:gd name="connsiteY12" fmla="*/ 375349 h 784924"/>
              <a:gd name="connsiteX13" fmla="*/ 111687 w 606517"/>
              <a:gd name="connsiteY13" fmla="*/ 378207 h 784924"/>
              <a:gd name="connsiteX14" fmla="*/ 187887 w 606517"/>
              <a:gd name="connsiteY14" fmla="*/ 266764 h 784924"/>
              <a:gd name="connsiteX15" fmla="*/ 185030 w 606517"/>
              <a:gd name="connsiteY15" fmla="*/ 280099 h 784924"/>
              <a:gd name="connsiteX16" fmla="*/ 223130 w 606517"/>
              <a:gd name="connsiteY16" fmla="*/ 318199 h 784924"/>
              <a:gd name="connsiteX17" fmla="*/ 246942 w 606517"/>
              <a:gd name="connsiteY17" fmla="*/ 309627 h 784924"/>
              <a:gd name="connsiteX18" fmla="*/ 208842 w 606517"/>
              <a:gd name="connsiteY18" fmla="*/ 765874 h 784924"/>
              <a:gd name="connsiteX19" fmla="*/ 227892 w 606517"/>
              <a:gd name="connsiteY19" fmla="*/ 784924 h 784924"/>
              <a:gd name="connsiteX20" fmla="*/ 290757 w 606517"/>
              <a:gd name="connsiteY20" fmla="*/ 784924 h 784924"/>
              <a:gd name="connsiteX21" fmla="*/ 309807 w 606517"/>
              <a:gd name="connsiteY21" fmla="*/ 762064 h 784924"/>
              <a:gd name="connsiteX22" fmla="*/ 305997 w 606517"/>
              <a:gd name="connsiteY22" fmla="*/ 307722 h 784924"/>
              <a:gd name="connsiteX23" fmla="*/ 339335 w 606517"/>
              <a:gd name="connsiteY23" fmla="*/ 326772 h 784924"/>
              <a:gd name="connsiteX24" fmla="*/ 377435 w 606517"/>
              <a:gd name="connsiteY24" fmla="*/ 288672 h 784924"/>
              <a:gd name="connsiteX25" fmla="*/ 376482 w 606517"/>
              <a:gd name="connsiteY25" fmla="*/ 281052 h 784924"/>
              <a:gd name="connsiteX26" fmla="*/ 435537 w 606517"/>
              <a:gd name="connsiteY26" fmla="*/ 422022 h 784924"/>
              <a:gd name="connsiteX27" fmla="*/ 452682 w 606517"/>
              <a:gd name="connsiteY27" fmla="*/ 422022 h 784924"/>
              <a:gd name="connsiteX28" fmla="*/ 462207 w 606517"/>
              <a:gd name="connsiteY28" fmla="*/ 250572 h 784924"/>
              <a:gd name="connsiteX29" fmla="*/ 391722 w 606517"/>
              <a:gd name="connsiteY29" fmla="*/ 184849 h 784924"/>
              <a:gd name="connsiteX30" fmla="*/ 591747 w 606517"/>
              <a:gd name="connsiteY30" fmla="*/ 289624 h 784924"/>
              <a:gd name="connsiteX31" fmla="*/ 606035 w 606517"/>
              <a:gd name="connsiteY31" fmla="*/ 280099 h 78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6517" h="784924">
                <a:moveTo>
                  <a:pt x="606035" y="280099"/>
                </a:moveTo>
                <a:cubicBezTo>
                  <a:pt x="589842" y="230569"/>
                  <a:pt x="549837" y="134367"/>
                  <a:pt x="481257" y="108649"/>
                </a:cubicBezTo>
                <a:cubicBezTo>
                  <a:pt x="403152" y="80074"/>
                  <a:pt x="334572" y="144844"/>
                  <a:pt x="315522" y="164847"/>
                </a:cubicBezTo>
                <a:cubicBezTo>
                  <a:pt x="327905" y="139129"/>
                  <a:pt x="352670" y="71502"/>
                  <a:pt x="290757" y="22924"/>
                </a:cubicBezTo>
                <a:cubicBezTo>
                  <a:pt x="250752" y="-8508"/>
                  <a:pt x="165027" y="-888"/>
                  <a:pt x="116450" y="6732"/>
                </a:cubicBezTo>
                <a:cubicBezTo>
                  <a:pt x="106925" y="8637"/>
                  <a:pt x="105020" y="21019"/>
                  <a:pt x="114545" y="24829"/>
                </a:cubicBezTo>
                <a:cubicBezTo>
                  <a:pt x="148835" y="38164"/>
                  <a:pt x="204080" y="65787"/>
                  <a:pt x="255515" y="113412"/>
                </a:cubicBezTo>
                <a:cubicBezTo>
                  <a:pt x="216462" y="83884"/>
                  <a:pt x="162170" y="63882"/>
                  <a:pt x="100257" y="98172"/>
                </a:cubicBezTo>
                <a:cubicBezTo>
                  <a:pt x="58347" y="121984"/>
                  <a:pt x="21200" y="185802"/>
                  <a:pt x="1197" y="225807"/>
                </a:cubicBezTo>
                <a:cubicBezTo>
                  <a:pt x="-3565" y="234379"/>
                  <a:pt x="6912" y="242952"/>
                  <a:pt x="14532" y="238189"/>
                </a:cubicBezTo>
                <a:cubicBezTo>
                  <a:pt x="45965" y="217234"/>
                  <a:pt x="101210" y="185802"/>
                  <a:pt x="168837" y="174372"/>
                </a:cubicBezTo>
                <a:cubicBezTo>
                  <a:pt x="146930" y="184849"/>
                  <a:pt x="125975" y="201994"/>
                  <a:pt x="109782" y="231522"/>
                </a:cubicBezTo>
                <a:cubicBezTo>
                  <a:pt x="86922" y="272479"/>
                  <a:pt x="88827" y="335344"/>
                  <a:pt x="93590" y="375349"/>
                </a:cubicBezTo>
                <a:cubicBezTo>
                  <a:pt x="94542" y="384874"/>
                  <a:pt x="107877" y="386779"/>
                  <a:pt x="111687" y="378207"/>
                </a:cubicBezTo>
                <a:cubicBezTo>
                  <a:pt x="124070" y="348679"/>
                  <a:pt x="147882" y="304864"/>
                  <a:pt x="187887" y="266764"/>
                </a:cubicBezTo>
                <a:cubicBezTo>
                  <a:pt x="185982" y="270574"/>
                  <a:pt x="185030" y="275337"/>
                  <a:pt x="185030" y="280099"/>
                </a:cubicBezTo>
                <a:cubicBezTo>
                  <a:pt x="185030" y="301054"/>
                  <a:pt x="202175" y="318199"/>
                  <a:pt x="223130" y="318199"/>
                </a:cubicBezTo>
                <a:cubicBezTo>
                  <a:pt x="231702" y="318199"/>
                  <a:pt x="240275" y="315342"/>
                  <a:pt x="246942" y="309627"/>
                </a:cubicBezTo>
                <a:cubicBezTo>
                  <a:pt x="211700" y="474409"/>
                  <a:pt x="208842" y="701104"/>
                  <a:pt x="208842" y="765874"/>
                </a:cubicBezTo>
                <a:cubicBezTo>
                  <a:pt x="208842" y="776352"/>
                  <a:pt x="217415" y="784924"/>
                  <a:pt x="227892" y="784924"/>
                </a:cubicBezTo>
                <a:lnTo>
                  <a:pt x="290757" y="784924"/>
                </a:lnTo>
                <a:cubicBezTo>
                  <a:pt x="302187" y="784924"/>
                  <a:pt x="311712" y="774447"/>
                  <a:pt x="309807" y="762064"/>
                </a:cubicBezTo>
                <a:cubicBezTo>
                  <a:pt x="288852" y="647764"/>
                  <a:pt x="270755" y="476314"/>
                  <a:pt x="305997" y="307722"/>
                </a:cubicBezTo>
                <a:cubicBezTo>
                  <a:pt x="312665" y="319152"/>
                  <a:pt x="325047" y="326772"/>
                  <a:pt x="339335" y="326772"/>
                </a:cubicBezTo>
                <a:cubicBezTo>
                  <a:pt x="360290" y="326772"/>
                  <a:pt x="377435" y="309627"/>
                  <a:pt x="377435" y="288672"/>
                </a:cubicBezTo>
                <a:cubicBezTo>
                  <a:pt x="377435" y="285814"/>
                  <a:pt x="377435" y="283909"/>
                  <a:pt x="376482" y="281052"/>
                </a:cubicBezTo>
                <a:cubicBezTo>
                  <a:pt x="417440" y="340107"/>
                  <a:pt x="423155" y="394399"/>
                  <a:pt x="435537" y="422022"/>
                </a:cubicBezTo>
                <a:cubicBezTo>
                  <a:pt x="439347" y="429642"/>
                  <a:pt x="449825" y="429642"/>
                  <a:pt x="452682" y="422022"/>
                </a:cubicBezTo>
                <a:cubicBezTo>
                  <a:pt x="466970" y="388684"/>
                  <a:pt x="489830" y="318199"/>
                  <a:pt x="462207" y="250572"/>
                </a:cubicBezTo>
                <a:cubicBezTo>
                  <a:pt x="448872" y="217234"/>
                  <a:pt x="421250" y="197232"/>
                  <a:pt x="391722" y="184849"/>
                </a:cubicBezTo>
                <a:cubicBezTo>
                  <a:pt x="477447" y="210567"/>
                  <a:pt x="554600" y="262002"/>
                  <a:pt x="591747" y="289624"/>
                </a:cubicBezTo>
                <a:cubicBezTo>
                  <a:pt x="598415" y="296292"/>
                  <a:pt x="608892" y="288672"/>
                  <a:pt x="606035" y="28009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61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25CE9-3B75-2E1F-A292-5D30061A2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Psalm 118 </a:t>
            </a:r>
            <a:r>
              <a:rPr lang="de-DE" sz="2000" b="0" dirty="0"/>
              <a:t>(Auszüge)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4B0FB3-24FB-D8CF-2F44-6C3575076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5291" y="2132466"/>
            <a:ext cx="8827478" cy="3916642"/>
          </a:xfrm>
        </p:spPr>
        <p:txBody>
          <a:bodyPr numCol="2" spcCol="216000">
            <a:normAutofit fontScale="70000" lnSpcReduction="20000"/>
          </a:bodyPr>
          <a:lstStyle/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1</a:t>
            </a:r>
            <a:r>
              <a:rPr lang="de-DE" dirty="0"/>
              <a:t> Dankt dem Herrn, denn er ist gut zu uns, seine Liebe hört niemals auf! </a:t>
            </a: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6</a:t>
            </a:r>
            <a:r>
              <a:rPr lang="de-DE" dirty="0"/>
              <a:t> Der HERR steht mir bei; nun fürchte ich nichts mehr. Was könnte ein Mensch mir schon tun?</a:t>
            </a: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14 </a:t>
            </a:r>
            <a:r>
              <a:rPr lang="de-DE" dirty="0"/>
              <a:t>Vom HERRN kommt meine Kraft, ihm singe ich mein Lied, denn er hat mich gerettet.</a:t>
            </a: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24</a:t>
            </a:r>
            <a:r>
              <a:rPr lang="de-DE" dirty="0"/>
              <a:t>  Diesen Tag hat der HERR zum Festtag gemacht. Heute wollen wir uns freuen und jubeln! </a:t>
            </a: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25</a:t>
            </a:r>
            <a:r>
              <a:rPr lang="de-DE" dirty="0"/>
              <a:t> Hilf uns doch, HERR! Gib uns Glück und Gelingen!</a:t>
            </a: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28</a:t>
            </a:r>
            <a:r>
              <a:rPr lang="de-DE" dirty="0"/>
              <a:t> Du bist mein Gott, und ich danke dir; mein Gott, ich will dich preisen!</a:t>
            </a:r>
          </a:p>
          <a:p>
            <a:pPr>
              <a:lnSpc>
                <a:spcPct val="140000"/>
              </a:lnSpc>
            </a:pPr>
            <a:r>
              <a:rPr lang="de-DE" b="1" dirty="0">
                <a:solidFill>
                  <a:srgbClr val="B8C400"/>
                </a:solidFill>
              </a:rPr>
              <a:t>29</a:t>
            </a:r>
            <a:r>
              <a:rPr lang="de-DE" dirty="0"/>
              <a:t> Dankt dem Herrn, denn er ist gut zu uns, seine Liebe hört niemals auf! </a:t>
            </a:r>
          </a:p>
        </p:txBody>
      </p:sp>
    </p:spTree>
    <p:extLst>
      <p:ext uri="{BB962C8B-B14F-4D97-AF65-F5344CB8AC3E}">
        <p14:creationId xmlns:p14="http://schemas.microsoft.com/office/powerpoint/2010/main" val="1460675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63EA4-1A40-52F9-8946-99FF45786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6326"/>
            <a:ext cx="9144000" cy="1165348"/>
          </a:xfrm>
        </p:spPr>
        <p:txBody>
          <a:bodyPr anchor="ctr">
            <a:normAutofit/>
          </a:bodyPr>
          <a:lstStyle/>
          <a:p>
            <a:r>
              <a:rPr lang="de-DE" dirty="0"/>
              <a:t>Spiel - Pantomime</a:t>
            </a:r>
          </a:p>
        </p:txBody>
      </p:sp>
    </p:spTree>
    <p:extLst>
      <p:ext uri="{BB962C8B-B14F-4D97-AF65-F5344CB8AC3E}">
        <p14:creationId xmlns:p14="http://schemas.microsoft.com/office/powerpoint/2010/main" val="106994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2B63D-ED91-944C-299B-8DB78DC8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B9065-5E1A-598F-07EF-D72A9437B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6326"/>
            <a:ext cx="9144000" cy="1165348"/>
          </a:xfrm>
        </p:spPr>
        <p:txBody>
          <a:bodyPr anchor="ctr">
            <a:normAutofit/>
          </a:bodyPr>
          <a:lstStyle/>
          <a:p>
            <a:r>
              <a:rPr lang="de-DE" dirty="0"/>
              <a:t>Weihnachten</a:t>
            </a:r>
          </a:p>
        </p:txBody>
      </p:sp>
    </p:spTree>
    <p:extLst>
      <p:ext uri="{BB962C8B-B14F-4D97-AF65-F5344CB8AC3E}">
        <p14:creationId xmlns:p14="http://schemas.microsoft.com/office/powerpoint/2010/main" val="116106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7F29F-2AA9-811F-1E9F-D726ED58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83134-E0A5-0663-A421-02E0A6C44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6326"/>
            <a:ext cx="9144000" cy="1165348"/>
          </a:xfrm>
        </p:spPr>
        <p:txBody>
          <a:bodyPr anchor="ctr">
            <a:normAutofit/>
          </a:bodyPr>
          <a:lstStyle/>
          <a:p>
            <a:r>
              <a:rPr lang="de-DE" dirty="0"/>
              <a:t>Ostern</a:t>
            </a:r>
          </a:p>
        </p:txBody>
      </p:sp>
    </p:spTree>
    <p:extLst>
      <p:ext uri="{BB962C8B-B14F-4D97-AF65-F5344CB8AC3E}">
        <p14:creationId xmlns:p14="http://schemas.microsoft.com/office/powerpoint/2010/main" val="396381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1505A-A0AD-5380-A0C3-D0F54F07D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D8DB8-C740-339D-992F-D8168C86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6326"/>
            <a:ext cx="9144000" cy="1165348"/>
          </a:xfrm>
        </p:spPr>
        <p:txBody>
          <a:bodyPr anchor="ctr">
            <a:normAutofit/>
          </a:bodyPr>
          <a:lstStyle/>
          <a:p>
            <a:r>
              <a:rPr lang="de-DE" dirty="0"/>
              <a:t>Einschulung</a:t>
            </a:r>
          </a:p>
        </p:txBody>
      </p:sp>
    </p:spTree>
    <p:extLst>
      <p:ext uri="{BB962C8B-B14F-4D97-AF65-F5344CB8AC3E}">
        <p14:creationId xmlns:p14="http://schemas.microsoft.com/office/powerpoint/2010/main" val="381862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4FFDD3C14C8BA40B9178DF1C8D52B28" ma:contentTypeVersion="7" ma:contentTypeDescription="Ein neues Dokument erstellen." ma:contentTypeScope="" ma:versionID="7ae8b9b68787ed502c1c3ef6bdc57c5e">
  <xsd:schema xmlns:xsd="http://www.w3.org/2001/XMLSchema" xmlns:xs="http://www.w3.org/2001/XMLSchema" xmlns:p="http://schemas.microsoft.com/office/2006/metadata/properties" xmlns:ns2="166bfb7f-a21a-4653-ad86-2f0d310c79b9" targetNamespace="http://schemas.microsoft.com/office/2006/metadata/properties" ma:root="true" ma:fieldsID="926a6f4ea7a41072935312bf900269f8" ns2:_="">
    <xsd:import namespace="166bfb7f-a21a-4653-ad86-2f0d310c7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bfb7f-a21a-4653-ad86-2f0d310c7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54880-BA03-44B1-BA56-4039710628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FB0F37-D507-497E-9548-851B7A155A02}">
  <ds:schemaRefs>
    <ds:schemaRef ds:uri="http://schemas.openxmlformats.org/package/2006/metadata/core-properties"/>
    <ds:schemaRef ds:uri="166bfb7f-a21a-4653-ad86-2f0d310c79b9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35A219F-B94E-427B-82C4-09104B440F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bfb7f-a21a-4653-ad86-2f0d310c79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</Words>
  <Application>Microsoft Office PowerPoint</Application>
  <PresentationFormat>Breitbild</PresentationFormat>
  <Paragraphs>76</Paragraphs>
  <Slides>34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Algerian</vt:lpstr>
      <vt:lpstr>Aptos</vt:lpstr>
      <vt:lpstr>Arial</vt:lpstr>
      <vt:lpstr>Calibri</vt:lpstr>
      <vt:lpstr>Calibri Light</vt:lpstr>
      <vt:lpstr>Gloss And Bloom</vt:lpstr>
      <vt:lpstr>Montserrat</vt:lpstr>
      <vt:lpstr>Office</vt:lpstr>
      <vt:lpstr>PowerPoint-Präsentation</vt:lpstr>
      <vt:lpstr>PowerPoint-Präsentation</vt:lpstr>
      <vt:lpstr>PowerPoint-Präsentation</vt:lpstr>
      <vt:lpstr>PowerPoint-Präsentation</vt:lpstr>
      <vt:lpstr>Psalm 118 (Auszüge)</vt:lpstr>
      <vt:lpstr>Spiel - Pantomime</vt:lpstr>
      <vt:lpstr>Weihnachten</vt:lpstr>
      <vt:lpstr>Ostern</vt:lpstr>
      <vt:lpstr>Einschulung</vt:lpstr>
      <vt:lpstr>Geburtstag</vt:lpstr>
      <vt:lpstr>PowerPoint-Präsentation</vt:lpstr>
      <vt:lpstr>„Und… was sagt man…?!“</vt:lpstr>
      <vt:lpstr>Wofür bist du dankbar?</vt:lpstr>
      <vt:lpstr>Aus Psalm 118</vt:lpstr>
      <vt:lpstr>PowerPoint-Präsentation</vt:lpstr>
      <vt:lpstr>PowerPoint-Präsentation</vt:lpstr>
      <vt:lpstr>Aus Psalm 118</vt:lpstr>
      <vt:lpstr>PowerPoint-Präsentation</vt:lpstr>
      <vt:lpstr>DANKES-WÄSCHELEINE </vt:lpstr>
      <vt:lpstr>Erinnerungen zu danken </vt:lpstr>
      <vt:lpstr>Klebe- Tattoo</vt:lpstr>
      <vt:lpstr>NEWS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 Seidel - SMD</dc:creator>
  <cp:lastModifiedBy>Oliver Löwer</cp:lastModifiedBy>
  <cp:revision>7</cp:revision>
  <dcterms:created xsi:type="dcterms:W3CDTF">2019-04-18T11:41:54Z</dcterms:created>
  <dcterms:modified xsi:type="dcterms:W3CDTF">2025-08-16T18:46:20Z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0x01010024FFDD3C14C8BA40B9178DF1C8D52B28</vt:lpwstr>
  </property>
</Properties>
</file>