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72" r:id="rId4"/>
    <p:sldId id="273" r:id="rId5"/>
    <p:sldId id="269" r:id="rId6"/>
    <p:sldId id="267" r:id="rId7"/>
    <p:sldId id="259" r:id="rId8"/>
    <p:sldId id="260" r:id="rId9"/>
    <p:sldId id="268" r:id="rId10"/>
    <p:sldId id="274" r:id="rId11"/>
    <p:sldId id="275" r:id="rId12"/>
    <p:sldId id="277" r:id="rId13"/>
    <p:sldId id="278" r:id="rId14"/>
    <p:sldId id="271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79" d="100"/>
          <a:sy n="79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B2C16-0478-C306-F502-E613EF39E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2044DB-D8EA-577D-293D-A18F7C243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130635-F8D2-C723-F020-AFC5224D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1A0260-F562-2D86-D729-90DB4F6E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670E18-407B-FD1C-0963-A3AC7A4F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04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474AF-3184-B131-87B6-29AABC10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8EC71A8-F841-9BFD-1D56-06DB318EF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CD31ED-D87E-8949-5C27-651CA29F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15DF2F-D889-00FF-1884-D720D63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9448E4-F627-FBBD-7EBC-FDF51FE8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02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1775E4A-D089-17B5-0A46-323CB6DC0A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1AEC08-A4C1-C424-2406-E8D298F7D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95E037-E695-944A-AC0C-1DA233C1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120058-E1C6-E394-0FD4-DE6E8DBE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4890FE-BF7A-918E-16BB-080C1DD7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90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E32A5-192D-9651-F053-23A4C679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FA60F7-F50F-A1ED-B59A-FFD0999E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B2B88E-6888-E282-429B-A388AE8E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9F56CE-27CD-4849-D254-2EAB91AD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57C2E-E145-9D9F-2B92-5578839B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85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4E6EE-D7C9-36B0-719F-192D112B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DC0682-5767-9831-7F19-EEB419441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EAF822-FB35-4C2C-E22D-92ED255C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DFECEF-E78E-BA0E-C363-7C1272D8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D0E4F4-D006-B546-4533-E75781BF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80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B1ABC-339D-7D0F-80A8-1C6086AE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E15085-7A3D-CA6B-6254-6C7D3B2A8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94B03-1305-A872-51A8-43FBCFB3B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F0ABCA-93B2-55B3-266F-D69C1B34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D775E5-7A62-4E8C-87D1-C7AB219D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98CBD1-B701-1972-2DBC-7260F115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55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F87C4-8CDE-8AA6-72D2-2C7FEF19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13C939-5A80-8691-903A-76F49182B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4AF8AA-598F-953F-5645-50CA257D8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681AEF-E9EA-401C-9911-2B6BD446D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3E38A58-FCCF-747E-94AD-FEF4F3DDA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9D3D30D-4CCE-9B5A-C5DE-E373810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6D34A3C-6B84-08DD-C605-D451C4C1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79109B-EB7A-A44B-322F-2045148E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96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E9919-718A-ED3A-8B6A-848A5F1B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10DF08-FD49-2312-48D6-7D113C21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CAE172-F240-C7F9-FA9F-971CBD8D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07CCFE-A9C1-8B55-F21B-0F0B02FB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65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7EC6F3F-3B3F-470E-2178-30C5B5896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01B644-DAD8-9C05-5C22-F94A5D51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E1EDBA-B05B-D059-A57A-D57BAC77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26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8EC1D-628F-861A-0E47-F98C6D96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DB1F11-1292-3661-9098-BF05BA463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69313C-06E4-5C22-D1E0-2EC15848E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517BD8A-0678-2011-DD01-94017C5BA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6D85F5-AA86-B721-188C-6ABDF205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B9FBEE-F931-B3BA-2D17-BAF518FA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27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A0CCC-FEB7-FDE9-7D90-13F1549E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AD9C71F-D753-D36A-D6CE-5FFDBE86F0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DFB248-4D97-A161-F934-DF301C5DD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F2051F-951C-DAA5-6820-92A3FCFE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8211B0-7117-C014-E9E8-18FAF205A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9F442E-1575-A2FD-9539-47422F4D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73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06B2B7-F28B-BCA3-B398-BBC1915F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580AB4-4025-29E7-3005-11C204979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8DCD4D-8457-74ED-3065-2312BA24F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2FEC2-21D7-45FC-826C-B85AD75A2429}" type="datetimeFigureOut">
              <a:rPr lang="de-DE" smtClean="0"/>
              <a:t>19.04.2025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5E01B5-BAC6-0F3F-443C-2F6D4DED6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A23A7B-03EF-478C-9C7E-FC694E5A2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0F57F-B86C-4D38-80C0-02C83451F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3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C38D2-D2CE-1B51-E451-257B1D42B8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BDB90C7-41EE-5AC3-1D26-E4C54457482A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C7D25B5-A3A0-E20F-F2D3-BB4FB0DC5A9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7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0F7A8-BCFD-1212-AE55-2043BBD61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FFFE3CA-5E2B-D259-CADF-082C9BEB5D08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57A5CD2-0661-1E85-584C-EC3B16980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3" y="574158"/>
            <a:ext cx="10715847" cy="5602805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8 Denn ihr wart früher Finsternis; nun aber seid ihr Licht in dem Herrn. Wandelt als Kinder des Lichts; 9 die Frucht des Lichts ist lauter Güte und Gerechtigkeit und Wahrheit. 10 Prüft, was dem Herrn wohlgefällig ist, 11 und habt nicht Gemeinschaft mit den unfruchtbaren Werken der Finsternis; deckt sie vielmehr auf.</a:t>
            </a:r>
          </a:p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(Epheser 5, 1-11)</a:t>
            </a:r>
          </a:p>
        </p:txBody>
      </p:sp>
    </p:spTree>
    <p:extLst>
      <p:ext uri="{BB962C8B-B14F-4D97-AF65-F5344CB8AC3E}">
        <p14:creationId xmlns:p14="http://schemas.microsoft.com/office/powerpoint/2010/main" val="113043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7FD0E-9104-1A27-1808-4495BDC8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E3D5195-1EE8-1540-B2D3-4B01F3CCE440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28EF38-A532-B623-FA88-218FB9FF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3" y="574158"/>
            <a:ext cx="10715847" cy="5602805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8 Denn ihr wart früher Finsternis; nun aber seid ihr Licht in dem Herrn. Wandelt als Kinder des Lichts; 9 die </a:t>
            </a:r>
            <a:r>
              <a:rPr lang="de-DE" sz="3200" b="1" dirty="0">
                <a:solidFill>
                  <a:srgbClr val="00B0F0"/>
                </a:solidFill>
                <a:highlight>
                  <a:srgbClr val="C0C0C0"/>
                </a:highlight>
              </a:rPr>
              <a:t>Frucht</a:t>
            </a:r>
            <a:r>
              <a:rPr lang="de-DE" sz="3200" dirty="0">
                <a:solidFill>
                  <a:srgbClr val="00B0F0"/>
                </a:solidFill>
              </a:rPr>
              <a:t> des Lichts ist lauter </a:t>
            </a:r>
            <a:r>
              <a:rPr lang="de-DE" sz="3200" b="1" u="sng" dirty="0">
                <a:solidFill>
                  <a:srgbClr val="00B0F0"/>
                </a:solidFill>
              </a:rPr>
              <a:t>Güte</a:t>
            </a:r>
            <a:r>
              <a:rPr lang="de-DE" sz="3200" dirty="0">
                <a:solidFill>
                  <a:srgbClr val="00B0F0"/>
                </a:solidFill>
              </a:rPr>
              <a:t> und </a:t>
            </a:r>
            <a:r>
              <a:rPr lang="de-DE" sz="3200" b="1" u="sng" dirty="0">
                <a:solidFill>
                  <a:srgbClr val="00B0F0"/>
                </a:solidFill>
              </a:rPr>
              <a:t>Gerechtigkeit</a:t>
            </a:r>
            <a:r>
              <a:rPr lang="de-DE" sz="3200" dirty="0">
                <a:solidFill>
                  <a:srgbClr val="00B0F0"/>
                </a:solidFill>
              </a:rPr>
              <a:t> und </a:t>
            </a:r>
            <a:r>
              <a:rPr lang="de-DE" sz="3200" b="1" u="sng" dirty="0">
                <a:solidFill>
                  <a:srgbClr val="00B0F0"/>
                </a:solidFill>
              </a:rPr>
              <a:t>Wahrheit</a:t>
            </a:r>
            <a:r>
              <a:rPr lang="de-DE" sz="3200" dirty="0">
                <a:solidFill>
                  <a:srgbClr val="00B0F0"/>
                </a:solidFill>
              </a:rPr>
              <a:t>. 10 Prüft, was dem Herrn wohlgefällig ist, 11 und habt nicht Gemeinschaft mit den unfruchtbaren Werken der Finsternis; deckt sie vielmehr auf.</a:t>
            </a:r>
          </a:p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(Epheser 5, 1-11)</a:t>
            </a:r>
          </a:p>
        </p:txBody>
      </p:sp>
    </p:spTree>
    <p:extLst>
      <p:ext uri="{BB962C8B-B14F-4D97-AF65-F5344CB8AC3E}">
        <p14:creationId xmlns:p14="http://schemas.microsoft.com/office/powerpoint/2010/main" val="195004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2D395-4A84-D893-FA70-E2249EC7A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C752704-6743-FE4D-747B-A3C1FECF103F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62F5B57-139A-C1CC-4D5C-FDB633189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3" y="574158"/>
            <a:ext cx="10715847" cy="5602805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8 Denn ihr wart früher Finsternis; nun aber seid ihr Licht in dem Herrn. Wandelt als Kinder des Lichts; 9 die </a:t>
            </a:r>
            <a:r>
              <a:rPr lang="de-DE" sz="3200" b="1" dirty="0">
                <a:solidFill>
                  <a:srgbClr val="00B0F0"/>
                </a:solidFill>
                <a:highlight>
                  <a:srgbClr val="C0C0C0"/>
                </a:highlight>
              </a:rPr>
              <a:t>Frucht</a:t>
            </a:r>
            <a:r>
              <a:rPr lang="de-DE" sz="3200" dirty="0">
                <a:solidFill>
                  <a:srgbClr val="00B0F0"/>
                </a:solidFill>
              </a:rPr>
              <a:t> des Lichts ist lauter </a:t>
            </a:r>
            <a:r>
              <a:rPr lang="de-DE" sz="3200" b="1" u="sng" dirty="0">
                <a:solidFill>
                  <a:srgbClr val="00B0F0"/>
                </a:solidFill>
              </a:rPr>
              <a:t>Güte</a:t>
            </a:r>
            <a:r>
              <a:rPr lang="de-DE" sz="3200" dirty="0">
                <a:solidFill>
                  <a:srgbClr val="00B0F0"/>
                </a:solidFill>
              </a:rPr>
              <a:t> und </a:t>
            </a:r>
            <a:r>
              <a:rPr lang="de-DE" sz="3200" b="1" u="sng" dirty="0">
                <a:solidFill>
                  <a:srgbClr val="00B0F0"/>
                </a:solidFill>
              </a:rPr>
              <a:t>Gerechtigkeit</a:t>
            </a:r>
            <a:r>
              <a:rPr lang="de-DE" sz="3200" dirty="0">
                <a:solidFill>
                  <a:srgbClr val="00B0F0"/>
                </a:solidFill>
              </a:rPr>
              <a:t> und </a:t>
            </a:r>
            <a:r>
              <a:rPr lang="de-DE" sz="3200" b="1" u="sng" dirty="0">
                <a:solidFill>
                  <a:srgbClr val="00B0F0"/>
                </a:solidFill>
              </a:rPr>
              <a:t>Wahrheit</a:t>
            </a:r>
            <a:r>
              <a:rPr lang="de-DE" sz="3200" dirty="0">
                <a:solidFill>
                  <a:srgbClr val="00B0F0"/>
                </a:solidFill>
              </a:rPr>
              <a:t>. 10 Prüft, was dem Herrn wohlgefällig ist, 11 und habt nicht Gemeinschaft mit den unfruchtbaren </a:t>
            </a:r>
            <a:r>
              <a:rPr lang="de-DE" sz="3200" dirty="0">
                <a:solidFill>
                  <a:srgbClr val="00B0F0"/>
                </a:solidFill>
                <a:highlight>
                  <a:srgbClr val="C0C0C0"/>
                </a:highlight>
              </a:rPr>
              <a:t>Werken</a:t>
            </a:r>
            <a:r>
              <a:rPr lang="de-DE" sz="3200" dirty="0">
                <a:solidFill>
                  <a:srgbClr val="00B0F0"/>
                </a:solidFill>
              </a:rPr>
              <a:t> der Finsternis; deckt sie vielmehr auf.</a:t>
            </a:r>
          </a:p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(Epheser 5, 1-11)</a:t>
            </a:r>
          </a:p>
        </p:txBody>
      </p:sp>
    </p:spTree>
    <p:extLst>
      <p:ext uri="{BB962C8B-B14F-4D97-AF65-F5344CB8AC3E}">
        <p14:creationId xmlns:p14="http://schemas.microsoft.com/office/powerpoint/2010/main" val="68158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A0BBC-B76F-554A-84C6-7DD19731B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4CD6C9E-33F3-D917-7951-E855A76D5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874"/>
            <a:ext cx="12192000" cy="81217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EFCC30-AA4E-39B2-8DA3-B3AAAB33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Im Licht wandeln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5EB9AB-86C1-0BEB-3EBF-E669A7228859}"/>
              </a:ext>
            </a:extLst>
          </p:cNvPr>
          <p:cNvSpPr txBox="1"/>
          <p:nvPr/>
        </p:nvSpPr>
        <p:spPr>
          <a:xfrm>
            <a:off x="1089498" y="1994170"/>
            <a:ext cx="7791855" cy="19389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</a:rPr>
              <a:t>Eine schmerzhafte Finsternis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</a:rPr>
              <a:t>Ein unglaublicher Durchblick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</a:rPr>
              <a:t>Eine erleichternde Lösung</a:t>
            </a:r>
          </a:p>
        </p:txBody>
      </p:sp>
    </p:spTree>
    <p:extLst>
      <p:ext uri="{BB962C8B-B14F-4D97-AF65-F5344CB8AC3E}">
        <p14:creationId xmlns:p14="http://schemas.microsoft.com/office/powerpoint/2010/main" val="339226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850AB-8FF9-704B-A253-353126BAB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E86DA-AA8B-6F5A-1239-9DFED3FB483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C2C4D4-60F0-1236-13DC-E341001A4B52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3C85577-75F4-8BC8-3A96-6649F7BF919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86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800E9-F975-6FE0-EF8A-A78901472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AA708-9306-3352-3310-C67A83EBA2E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</a:rPr>
              <a:t>Im Licht wandeln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B319C1-9376-0695-7C13-49C3E2A84209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64DA684-6E69-5562-C5D6-0C88FF6A780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00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0178C-2619-BE6F-0708-6DD82D81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EC7623D-E9EA-2FA9-E605-7BFE373B478D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43F97D4-9124-177B-BE84-0177ED4F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3" y="574158"/>
            <a:ext cx="10715847" cy="5602805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1 So ahmt nun Gott nach als geliebte Kinder 2 und wandelt in der Liebe, wie auch Christus uns geliebt hat und hat sich selbst für uns gegeben als Gabe und Opfer, Gott zu einem lieblichen Geruch. 3 Von Unzucht aber und jeder Art Unreinheit oder Habsucht soll bei euch nicht einmal die Rede sein, wie es sich für die Heiligen gehört, 4 auch nicht von schändlichem Tun und von närrischem oder losem Reden, was sich nicht ziemt, sondern vielmehr von Danksagung. 5 Denn das sollt ihr wissen, dass kein Unzüchtiger oder Unreiner oder Habsüchtiger – das ist ein Götzendiener – ein Erbteil hat im Reich Christi und Gottes. 6 Lasst euch von niemandem verführen mit leeren Worten; denn um dieser Dinge willen kommt der Zorn Gottes über die Kinder des Ungehorsams. 7 Darum seid nicht ihre Mitgenossen. </a:t>
            </a:r>
          </a:p>
        </p:txBody>
      </p:sp>
    </p:spTree>
    <p:extLst>
      <p:ext uri="{BB962C8B-B14F-4D97-AF65-F5344CB8AC3E}">
        <p14:creationId xmlns:p14="http://schemas.microsoft.com/office/powerpoint/2010/main" val="1791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B3B06-4589-85AC-EFEB-BBD483068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67A1F2D-15EF-4216-1440-430F7990D66C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4DF2D3F-CDCD-B17F-D957-5D2DB3331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3" y="574158"/>
            <a:ext cx="10715847" cy="5602805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8 Denn ihr wart früher Finsternis; nun aber seid ihr Licht in dem Herrn. Wandelt als Kinder des Lichts; 9 die Frucht des Lichts ist lauter Güte und Gerechtigkeit und Wahrheit. 10 Prüft, was dem Herrn wohlgefällig ist, 11 und habt nicht Gemeinschaft mit den unfruchtbaren Werken der Finsternis; deckt sie vielmehr auf.</a:t>
            </a:r>
          </a:p>
          <a:p>
            <a:pPr marL="0" indent="0">
              <a:buNone/>
            </a:pPr>
            <a:r>
              <a:rPr lang="de-DE" sz="3200" dirty="0">
                <a:solidFill>
                  <a:srgbClr val="00B0F0"/>
                </a:solidFill>
              </a:rPr>
              <a:t>(Epheser 5, 1-11)</a:t>
            </a:r>
          </a:p>
        </p:txBody>
      </p:sp>
    </p:spTree>
    <p:extLst>
      <p:ext uri="{BB962C8B-B14F-4D97-AF65-F5344CB8AC3E}">
        <p14:creationId xmlns:p14="http://schemas.microsoft.com/office/powerpoint/2010/main" val="20350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8949D-ED68-B04E-EEF5-7711F4F50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768A1D5-B5D0-8190-F9A7-1DD4A8C8A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67"/>
            <a:ext cx="12192000" cy="812292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1C8497-35B1-AF7D-27D7-56622B00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</a:rPr>
              <a:t>Im Licht wandeln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91BE1AE-C641-F431-B48B-71948FA75EA8}"/>
              </a:ext>
            </a:extLst>
          </p:cNvPr>
          <p:cNvSpPr txBox="1"/>
          <p:nvPr/>
        </p:nvSpPr>
        <p:spPr>
          <a:xfrm>
            <a:off x="1089498" y="1994170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</p:txBody>
      </p:sp>
    </p:spTree>
    <p:extLst>
      <p:ext uri="{BB962C8B-B14F-4D97-AF65-F5344CB8AC3E}">
        <p14:creationId xmlns:p14="http://schemas.microsoft.com/office/powerpoint/2010/main" val="25287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B393-ADBC-9D52-912E-966417C0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7186243-2A7F-2521-6D91-6BB09E76C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5811"/>
            <a:ext cx="12192000" cy="80896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07735EF-27D1-5373-8CA2-024FD8AC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000" dirty="0"/>
              <a:t>Im Licht wandeln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7D78CCD-C80E-87E0-86B8-A3111F6AD0E1}"/>
              </a:ext>
            </a:extLst>
          </p:cNvPr>
          <p:cNvSpPr txBox="1"/>
          <p:nvPr/>
        </p:nvSpPr>
        <p:spPr>
          <a:xfrm>
            <a:off x="1089498" y="1994170"/>
            <a:ext cx="7791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Eine schmerzhafte Finsternis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Ein unglaublicher Durchblick</a:t>
            </a:r>
          </a:p>
        </p:txBody>
      </p:sp>
    </p:spTree>
    <p:extLst>
      <p:ext uri="{BB962C8B-B14F-4D97-AF65-F5344CB8AC3E}">
        <p14:creationId xmlns:p14="http://schemas.microsoft.com/office/powerpoint/2010/main" val="7558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1381C-C907-CEE5-D825-BD009F87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CB3308E-F5B8-6217-1713-76892BE1C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76" y="-1688703"/>
            <a:ext cx="13287376" cy="9965532"/>
          </a:xfrm>
        </p:spPr>
      </p:pic>
    </p:spTree>
    <p:extLst>
      <p:ext uri="{BB962C8B-B14F-4D97-AF65-F5344CB8AC3E}">
        <p14:creationId xmlns:p14="http://schemas.microsoft.com/office/powerpoint/2010/main" val="14828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F048E-55BF-8936-3D0F-10A6161A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9CDE93A-F777-3EFC-B5CE-88A35EA38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70706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046BB-3F17-E723-817C-EC62C44C1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437C6E4-AFEE-1F8C-E9FE-FECE2439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874"/>
            <a:ext cx="12192000" cy="81217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160D08-766B-1BEB-86E3-9E9408D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Im Licht wandeln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97F03F-74D8-732F-FEFD-4FF52F075E1D}"/>
              </a:ext>
            </a:extLst>
          </p:cNvPr>
          <p:cNvSpPr txBox="1"/>
          <p:nvPr/>
        </p:nvSpPr>
        <p:spPr>
          <a:xfrm>
            <a:off x="1089498" y="1994170"/>
            <a:ext cx="7791855" cy="19389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</a:rPr>
              <a:t>Eine schmerzhafte Finsternis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</a:rPr>
              <a:t>Ein unglaublicher Durchblick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4000" dirty="0">
                <a:solidFill>
                  <a:schemeClr val="bg1"/>
                </a:solidFill>
                <a:effectLst>
                  <a:glow rad="114300">
                    <a:schemeClr val="accent1">
                      <a:alpha val="40000"/>
                    </a:schemeClr>
                  </a:glow>
                </a:effectLst>
              </a:rPr>
              <a:t>Eine erleichternde Lösung</a:t>
            </a:r>
          </a:p>
        </p:txBody>
      </p:sp>
    </p:spTree>
    <p:extLst>
      <p:ext uri="{BB962C8B-B14F-4D97-AF65-F5344CB8AC3E}">
        <p14:creationId xmlns:p14="http://schemas.microsoft.com/office/powerpoint/2010/main" val="38773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485</Words>
  <Application>Microsoft Office PowerPoint</Application>
  <PresentationFormat>Breitbild</PresentationFormat>
  <Paragraphs>31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PowerPoint-Präsentation</vt:lpstr>
      <vt:lpstr>Im Licht wandeln</vt:lpstr>
      <vt:lpstr>PowerPoint-Präsentation</vt:lpstr>
      <vt:lpstr>PowerPoint-Präsentation</vt:lpstr>
      <vt:lpstr>Im Licht wandeln</vt:lpstr>
      <vt:lpstr>Im Licht wandeln</vt:lpstr>
      <vt:lpstr>PowerPoint-Präsentation</vt:lpstr>
      <vt:lpstr>PowerPoint-Präsentation</vt:lpstr>
      <vt:lpstr>Im Licht wandeln</vt:lpstr>
      <vt:lpstr>PowerPoint-Präsentation</vt:lpstr>
      <vt:lpstr>PowerPoint-Präsentation</vt:lpstr>
      <vt:lpstr>PowerPoint-Präsentation</vt:lpstr>
      <vt:lpstr>Im Licht wandeln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Andreas</dc:creator>
  <cp:lastModifiedBy>Andreas</cp:lastModifiedBy>
  <cp:revision>5</cp:revision>
  <dcterms:created xsi:type="dcterms:W3CDTF">2025-04-09T09:41:15Z</dcterms:created>
  <dcterms:modified xsi:type="dcterms:W3CDTF">2025-04-20T18:01:26Z</dcterms:modified>
</cp:coreProperties>
</file>