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6" r:id="rId3"/>
    <p:sldId id="269" r:id="rId4"/>
    <p:sldId id="270" r:id="rId5"/>
    <p:sldId id="263" r:id="rId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038"/>
    <p:restoredTop sz="94654"/>
  </p:normalViewPr>
  <p:slideViewPr>
    <p:cSldViewPr snapToGrid="0">
      <p:cViewPr varScale="1">
        <p:scale>
          <a:sx n="89" d="100"/>
          <a:sy n="89" d="100"/>
        </p:scale>
        <p:origin x="108" y="2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7200B9-8AA3-D3C9-F225-3AEC42485735}"/>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CDD2146C-4874-51F4-C342-6ACD41B240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6EAEAD22-AF27-24D9-A9B0-400122BBC8D0}"/>
              </a:ext>
            </a:extLst>
          </p:cNvPr>
          <p:cNvSpPr>
            <a:spLocks noGrp="1"/>
          </p:cNvSpPr>
          <p:nvPr>
            <p:ph type="dt" sz="half" idx="10"/>
          </p:nvPr>
        </p:nvSpPr>
        <p:spPr/>
        <p:txBody>
          <a:bodyPr/>
          <a:lstStyle/>
          <a:p>
            <a:fld id="{F1DDC6DB-F27B-5A4C-A678-CDE102810366}" type="datetimeFigureOut">
              <a:rPr lang="de-DE" smtClean="0"/>
              <a:t>16.08.2026</a:t>
            </a:fld>
            <a:endParaRPr lang="de-DE"/>
          </a:p>
        </p:txBody>
      </p:sp>
      <p:sp>
        <p:nvSpPr>
          <p:cNvPr id="5" name="Fußzeilenplatzhalter 4">
            <a:extLst>
              <a:ext uri="{FF2B5EF4-FFF2-40B4-BE49-F238E27FC236}">
                <a16:creationId xmlns:a16="http://schemas.microsoft.com/office/drawing/2014/main" id="{698FB43D-29AA-0033-FBEE-D1F6F0D1ABD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9BCB464-2389-BB64-7AC6-176B097C85D7}"/>
              </a:ext>
            </a:extLst>
          </p:cNvPr>
          <p:cNvSpPr>
            <a:spLocks noGrp="1"/>
          </p:cNvSpPr>
          <p:nvPr>
            <p:ph type="sldNum" sz="quarter" idx="12"/>
          </p:nvPr>
        </p:nvSpPr>
        <p:spPr/>
        <p:txBody>
          <a:bodyPr/>
          <a:lstStyle/>
          <a:p>
            <a:fld id="{B7CA4CA8-C3FB-4E4F-B04D-9B2C4A27EB29}" type="slidenum">
              <a:rPr lang="de-DE" smtClean="0"/>
              <a:t>‹Nr.›</a:t>
            </a:fld>
            <a:endParaRPr lang="de-DE"/>
          </a:p>
        </p:txBody>
      </p:sp>
    </p:spTree>
    <p:extLst>
      <p:ext uri="{BB962C8B-B14F-4D97-AF65-F5344CB8AC3E}">
        <p14:creationId xmlns:p14="http://schemas.microsoft.com/office/powerpoint/2010/main" val="3782972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E3769C-EC27-CADE-18BB-BF442E1D4EA8}"/>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6AD873C4-5240-B147-E4DA-DC2DBB4BBFF2}"/>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809DD8F-E003-3E3F-055E-DCCA0DAFD3F9}"/>
              </a:ext>
            </a:extLst>
          </p:cNvPr>
          <p:cNvSpPr>
            <a:spLocks noGrp="1"/>
          </p:cNvSpPr>
          <p:nvPr>
            <p:ph type="dt" sz="half" idx="10"/>
          </p:nvPr>
        </p:nvSpPr>
        <p:spPr/>
        <p:txBody>
          <a:bodyPr/>
          <a:lstStyle/>
          <a:p>
            <a:fld id="{F1DDC6DB-F27B-5A4C-A678-CDE102810366}" type="datetimeFigureOut">
              <a:rPr lang="de-DE" smtClean="0"/>
              <a:t>16.08.2026</a:t>
            </a:fld>
            <a:endParaRPr lang="de-DE"/>
          </a:p>
        </p:txBody>
      </p:sp>
      <p:sp>
        <p:nvSpPr>
          <p:cNvPr id="5" name="Fußzeilenplatzhalter 4">
            <a:extLst>
              <a:ext uri="{FF2B5EF4-FFF2-40B4-BE49-F238E27FC236}">
                <a16:creationId xmlns:a16="http://schemas.microsoft.com/office/drawing/2014/main" id="{3E3D14DC-75BC-25D5-0AC9-DAC6BD1627F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7F2DF6E-2EDD-D1A6-6982-12D641A35E9B}"/>
              </a:ext>
            </a:extLst>
          </p:cNvPr>
          <p:cNvSpPr>
            <a:spLocks noGrp="1"/>
          </p:cNvSpPr>
          <p:nvPr>
            <p:ph type="sldNum" sz="quarter" idx="12"/>
          </p:nvPr>
        </p:nvSpPr>
        <p:spPr/>
        <p:txBody>
          <a:bodyPr/>
          <a:lstStyle/>
          <a:p>
            <a:fld id="{B7CA4CA8-C3FB-4E4F-B04D-9B2C4A27EB29}" type="slidenum">
              <a:rPr lang="de-DE" smtClean="0"/>
              <a:t>‹Nr.›</a:t>
            </a:fld>
            <a:endParaRPr lang="de-DE"/>
          </a:p>
        </p:txBody>
      </p:sp>
    </p:spTree>
    <p:extLst>
      <p:ext uri="{BB962C8B-B14F-4D97-AF65-F5344CB8AC3E}">
        <p14:creationId xmlns:p14="http://schemas.microsoft.com/office/powerpoint/2010/main" val="2949021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D5A4D42A-58E0-705C-3AF0-8E0C13428DB2}"/>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443F57D2-0215-C120-6AE3-AA5188F80E17}"/>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ED3ECA3-3118-EFCD-0300-A61F2416D058}"/>
              </a:ext>
            </a:extLst>
          </p:cNvPr>
          <p:cNvSpPr>
            <a:spLocks noGrp="1"/>
          </p:cNvSpPr>
          <p:nvPr>
            <p:ph type="dt" sz="half" idx="10"/>
          </p:nvPr>
        </p:nvSpPr>
        <p:spPr/>
        <p:txBody>
          <a:bodyPr/>
          <a:lstStyle/>
          <a:p>
            <a:fld id="{F1DDC6DB-F27B-5A4C-A678-CDE102810366}" type="datetimeFigureOut">
              <a:rPr lang="de-DE" smtClean="0"/>
              <a:t>16.08.2026</a:t>
            </a:fld>
            <a:endParaRPr lang="de-DE"/>
          </a:p>
        </p:txBody>
      </p:sp>
      <p:sp>
        <p:nvSpPr>
          <p:cNvPr id="5" name="Fußzeilenplatzhalter 4">
            <a:extLst>
              <a:ext uri="{FF2B5EF4-FFF2-40B4-BE49-F238E27FC236}">
                <a16:creationId xmlns:a16="http://schemas.microsoft.com/office/drawing/2014/main" id="{B774E201-D7BA-7C71-D082-8AB011885DF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EA0F621-9422-DF9C-CEF6-523042AEF680}"/>
              </a:ext>
            </a:extLst>
          </p:cNvPr>
          <p:cNvSpPr>
            <a:spLocks noGrp="1"/>
          </p:cNvSpPr>
          <p:nvPr>
            <p:ph type="sldNum" sz="quarter" idx="12"/>
          </p:nvPr>
        </p:nvSpPr>
        <p:spPr/>
        <p:txBody>
          <a:bodyPr/>
          <a:lstStyle/>
          <a:p>
            <a:fld id="{B7CA4CA8-C3FB-4E4F-B04D-9B2C4A27EB29}" type="slidenum">
              <a:rPr lang="de-DE" smtClean="0"/>
              <a:t>‹Nr.›</a:t>
            </a:fld>
            <a:endParaRPr lang="de-DE"/>
          </a:p>
        </p:txBody>
      </p:sp>
    </p:spTree>
    <p:extLst>
      <p:ext uri="{BB962C8B-B14F-4D97-AF65-F5344CB8AC3E}">
        <p14:creationId xmlns:p14="http://schemas.microsoft.com/office/powerpoint/2010/main" val="2028081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65DA1A-55DD-2B8D-4ADE-6D30254861AD}"/>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10697A4-6FD6-ABBF-47A1-FFB85D1299C4}"/>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A11294E-CA41-29D8-F0C2-DE50A771B247}"/>
              </a:ext>
            </a:extLst>
          </p:cNvPr>
          <p:cNvSpPr>
            <a:spLocks noGrp="1"/>
          </p:cNvSpPr>
          <p:nvPr>
            <p:ph type="dt" sz="half" idx="10"/>
          </p:nvPr>
        </p:nvSpPr>
        <p:spPr/>
        <p:txBody>
          <a:bodyPr/>
          <a:lstStyle/>
          <a:p>
            <a:fld id="{F1DDC6DB-F27B-5A4C-A678-CDE102810366}" type="datetimeFigureOut">
              <a:rPr lang="de-DE" smtClean="0"/>
              <a:t>16.08.2026</a:t>
            </a:fld>
            <a:endParaRPr lang="de-DE"/>
          </a:p>
        </p:txBody>
      </p:sp>
      <p:sp>
        <p:nvSpPr>
          <p:cNvPr id="5" name="Fußzeilenplatzhalter 4">
            <a:extLst>
              <a:ext uri="{FF2B5EF4-FFF2-40B4-BE49-F238E27FC236}">
                <a16:creationId xmlns:a16="http://schemas.microsoft.com/office/drawing/2014/main" id="{80FCF4A8-22F7-D0A3-D31F-06A93A802CD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1D8892D-14B6-B638-BC20-C539390BB046}"/>
              </a:ext>
            </a:extLst>
          </p:cNvPr>
          <p:cNvSpPr>
            <a:spLocks noGrp="1"/>
          </p:cNvSpPr>
          <p:nvPr>
            <p:ph type="sldNum" sz="quarter" idx="12"/>
          </p:nvPr>
        </p:nvSpPr>
        <p:spPr/>
        <p:txBody>
          <a:bodyPr/>
          <a:lstStyle/>
          <a:p>
            <a:fld id="{B7CA4CA8-C3FB-4E4F-B04D-9B2C4A27EB29}" type="slidenum">
              <a:rPr lang="de-DE" smtClean="0"/>
              <a:t>‹Nr.›</a:t>
            </a:fld>
            <a:endParaRPr lang="de-DE"/>
          </a:p>
        </p:txBody>
      </p:sp>
    </p:spTree>
    <p:extLst>
      <p:ext uri="{BB962C8B-B14F-4D97-AF65-F5344CB8AC3E}">
        <p14:creationId xmlns:p14="http://schemas.microsoft.com/office/powerpoint/2010/main" val="3281470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32F98C-EE0C-DFCB-635F-EA8878328930}"/>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7CD8689-3069-E0E7-2CDD-A14219F38FC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864976DD-953D-B131-B2F8-425BA8193B1F}"/>
              </a:ext>
            </a:extLst>
          </p:cNvPr>
          <p:cNvSpPr>
            <a:spLocks noGrp="1"/>
          </p:cNvSpPr>
          <p:nvPr>
            <p:ph type="dt" sz="half" idx="10"/>
          </p:nvPr>
        </p:nvSpPr>
        <p:spPr/>
        <p:txBody>
          <a:bodyPr/>
          <a:lstStyle/>
          <a:p>
            <a:fld id="{F1DDC6DB-F27B-5A4C-A678-CDE102810366}" type="datetimeFigureOut">
              <a:rPr lang="de-DE" smtClean="0"/>
              <a:t>16.08.2026</a:t>
            </a:fld>
            <a:endParaRPr lang="de-DE"/>
          </a:p>
        </p:txBody>
      </p:sp>
      <p:sp>
        <p:nvSpPr>
          <p:cNvPr id="5" name="Fußzeilenplatzhalter 4">
            <a:extLst>
              <a:ext uri="{FF2B5EF4-FFF2-40B4-BE49-F238E27FC236}">
                <a16:creationId xmlns:a16="http://schemas.microsoft.com/office/drawing/2014/main" id="{02F6AD0B-440B-FBC5-C8F2-316EE73EFC6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2979649-F234-848D-0553-DAF01C967EC8}"/>
              </a:ext>
            </a:extLst>
          </p:cNvPr>
          <p:cNvSpPr>
            <a:spLocks noGrp="1"/>
          </p:cNvSpPr>
          <p:nvPr>
            <p:ph type="sldNum" sz="quarter" idx="12"/>
          </p:nvPr>
        </p:nvSpPr>
        <p:spPr/>
        <p:txBody>
          <a:bodyPr/>
          <a:lstStyle/>
          <a:p>
            <a:fld id="{B7CA4CA8-C3FB-4E4F-B04D-9B2C4A27EB29}" type="slidenum">
              <a:rPr lang="de-DE" smtClean="0"/>
              <a:t>‹Nr.›</a:t>
            </a:fld>
            <a:endParaRPr lang="de-DE"/>
          </a:p>
        </p:txBody>
      </p:sp>
    </p:spTree>
    <p:extLst>
      <p:ext uri="{BB962C8B-B14F-4D97-AF65-F5344CB8AC3E}">
        <p14:creationId xmlns:p14="http://schemas.microsoft.com/office/powerpoint/2010/main" val="1000560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1A3BC8-40CB-0EE8-76FF-ABE6C2D622E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9A75574-2BD4-739F-72CD-D8B6F698F88E}"/>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5A394734-5DFE-C6C0-AB51-958E3BFE521C}"/>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F0E9ECD3-4104-D5CF-B981-6CF358E49ECC}"/>
              </a:ext>
            </a:extLst>
          </p:cNvPr>
          <p:cNvSpPr>
            <a:spLocks noGrp="1"/>
          </p:cNvSpPr>
          <p:nvPr>
            <p:ph type="dt" sz="half" idx="10"/>
          </p:nvPr>
        </p:nvSpPr>
        <p:spPr/>
        <p:txBody>
          <a:bodyPr/>
          <a:lstStyle/>
          <a:p>
            <a:fld id="{F1DDC6DB-F27B-5A4C-A678-CDE102810366}" type="datetimeFigureOut">
              <a:rPr lang="de-DE" smtClean="0"/>
              <a:t>16.08.2026</a:t>
            </a:fld>
            <a:endParaRPr lang="de-DE"/>
          </a:p>
        </p:txBody>
      </p:sp>
      <p:sp>
        <p:nvSpPr>
          <p:cNvPr id="6" name="Fußzeilenplatzhalter 5">
            <a:extLst>
              <a:ext uri="{FF2B5EF4-FFF2-40B4-BE49-F238E27FC236}">
                <a16:creationId xmlns:a16="http://schemas.microsoft.com/office/drawing/2014/main" id="{70F6F445-7355-EADB-0EA5-FE8C4C71503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851A6EF-87F9-7855-7D95-ED8E990EDA38}"/>
              </a:ext>
            </a:extLst>
          </p:cNvPr>
          <p:cNvSpPr>
            <a:spLocks noGrp="1"/>
          </p:cNvSpPr>
          <p:nvPr>
            <p:ph type="sldNum" sz="quarter" idx="12"/>
          </p:nvPr>
        </p:nvSpPr>
        <p:spPr/>
        <p:txBody>
          <a:bodyPr/>
          <a:lstStyle/>
          <a:p>
            <a:fld id="{B7CA4CA8-C3FB-4E4F-B04D-9B2C4A27EB29}" type="slidenum">
              <a:rPr lang="de-DE" smtClean="0"/>
              <a:t>‹Nr.›</a:t>
            </a:fld>
            <a:endParaRPr lang="de-DE"/>
          </a:p>
        </p:txBody>
      </p:sp>
    </p:spTree>
    <p:extLst>
      <p:ext uri="{BB962C8B-B14F-4D97-AF65-F5344CB8AC3E}">
        <p14:creationId xmlns:p14="http://schemas.microsoft.com/office/powerpoint/2010/main" val="1232998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218263-0E34-DBAC-0AA2-757AB3DAAFE0}"/>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1EF2A37E-964F-4A26-6D27-ED98F45DA9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FE82DD72-621B-F8E5-3BD4-2C346ED83E7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66E56B64-20BB-FEF9-B32A-63E049FDF3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3677F272-2805-E5FE-70B4-9851534B0EAA}"/>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70F41CC8-A3BD-FF89-E1C0-E650279F569C}"/>
              </a:ext>
            </a:extLst>
          </p:cNvPr>
          <p:cNvSpPr>
            <a:spLocks noGrp="1"/>
          </p:cNvSpPr>
          <p:nvPr>
            <p:ph type="dt" sz="half" idx="10"/>
          </p:nvPr>
        </p:nvSpPr>
        <p:spPr/>
        <p:txBody>
          <a:bodyPr/>
          <a:lstStyle/>
          <a:p>
            <a:fld id="{F1DDC6DB-F27B-5A4C-A678-CDE102810366}" type="datetimeFigureOut">
              <a:rPr lang="de-DE" smtClean="0"/>
              <a:t>16.08.2026</a:t>
            </a:fld>
            <a:endParaRPr lang="de-DE"/>
          </a:p>
        </p:txBody>
      </p:sp>
      <p:sp>
        <p:nvSpPr>
          <p:cNvPr id="8" name="Fußzeilenplatzhalter 7">
            <a:extLst>
              <a:ext uri="{FF2B5EF4-FFF2-40B4-BE49-F238E27FC236}">
                <a16:creationId xmlns:a16="http://schemas.microsoft.com/office/drawing/2014/main" id="{B8EB7E86-AD27-A4F1-B408-CEF3B82EC85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9F3A4728-7371-A0E5-3CD0-22EFCDC203E0}"/>
              </a:ext>
            </a:extLst>
          </p:cNvPr>
          <p:cNvSpPr>
            <a:spLocks noGrp="1"/>
          </p:cNvSpPr>
          <p:nvPr>
            <p:ph type="sldNum" sz="quarter" idx="12"/>
          </p:nvPr>
        </p:nvSpPr>
        <p:spPr/>
        <p:txBody>
          <a:bodyPr/>
          <a:lstStyle/>
          <a:p>
            <a:fld id="{B7CA4CA8-C3FB-4E4F-B04D-9B2C4A27EB29}" type="slidenum">
              <a:rPr lang="de-DE" smtClean="0"/>
              <a:t>‹Nr.›</a:t>
            </a:fld>
            <a:endParaRPr lang="de-DE"/>
          </a:p>
        </p:txBody>
      </p:sp>
    </p:spTree>
    <p:extLst>
      <p:ext uri="{BB962C8B-B14F-4D97-AF65-F5344CB8AC3E}">
        <p14:creationId xmlns:p14="http://schemas.microsoft.com/office/powerpoint/2010/main" val="2377932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4A7CF0-7C5F-6D05-FBAC-F9EC4B2F60B0}"/>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C9D145D1-0C58-23FE-A7AF-53C8D4AE3846}"/>
              </a:ext>
            </a:extLst>
          </p:cNvPr>
          <p:cNvSpPr>
            <a:spLocks noGrp="1"/>
          </p:cNvSpPr>
          <p:nvPr>
            <p:ph type="dt" sz="half" idx="10"/>
          </p:nvPr>
        </p:nvSpPr>
        <p:spPr/>
        <p:txBody>
          <a:bodyPr/>
          <a:lstStyle/>
          <a:p>
            <a:fld id="{F1DDC6DB-F27B-5A4C-A678-CDE102810366}" type="datetimeFigureOut">
              <a:rPr lang="de-DE" smtClean="0"/>
              <a:t>16.08.2026</a:t>
            </a:fld>
            <a:endParaRPr lang="de-DE"/>
          </a:p>
        </p:txBody>
      </p:sp>
      <p:sp>
        <p:nvSpPr>
          <p:cNvPr id="4" name="Fußzeilenplatzhalter 3">
            <a:extLst>
              <a:ext uri="{FF2B5EF4-FFF2-40B4-BE49-F238E27FC236}">
                <a16:creationId xmlns:a16="http://schemas.microsoft.com/office/drawing/2014/main" id="{47F88065-C0F0-80A1-C995-C1E3221B9CD5}"/>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88D9823B-951A-7F51-D08F-CE09EE1E3F0B}"/>
              </a:ext>
            </a:extLst>
          </p:cNvPr>
          <p:cNvSpPr>
            <a:spLocks noGrp="1"/>
          </p:cNvSpPr>
          <p:nvPr>
            <p:ph type="sldNum" sz="quarter" idx="12"/>
          </p:nvPr>
        </p:nvSpPr>
        <p:spPr/>
        <p:txBody>
          <a:bodyPr/>
          <a:lstStyle/>
          <a:p>
            <a:fld id="{B7CA4CA8-C3FB-4E4F-B04D-9B2C4A27EB29}" type="slidenum">
              <a:rPr lang="de-DE" smtClean="0"/>
              <a:t>‹Nr.›</a:t>
            </a:fld>
            <a:endParaRPr lang="de-DE"/>
          </a:p>
        </p:txBody>
      </p:sp>
    </p:spTree>
    <p:extLst>
      <p:ext uri="{BB962C8B-B14F-4D97-AF65-F5344CB8AC3E}">
        <p14:creationId xmlns:p14="http://schemas.microsoft.com/office/powerpoint/2010/main" val="2010497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7AEA65B0-5B1F-D207-5C27-7ADD5B932707}"/>
              </a:ext>
            </a:extLst>
          </p:cNvPr>
          <p:cNvSpPr>
            <a:spLocks noGrp="1"/>
          </p:cNvSpPr>
          <p:nvPr>
            <p:ph type="dt" sz="half" idx="10"/>
          </p:nvPr>
        </p:nvSpPr>
        <p:spPr/>
        <p:txBody>
          <a:bodyPr/>
          <a:lstStyle/>
          <a:p>
            <a:fld id="{F1DDC6DB-F27B-5A4C-A678-CDE102810366}" type="datetimeFigureOut">
              <a:rPr lang="de-DE" smtClean="0"/>
              <a:t>16.08.2026</a:t>
            </a:fld>
            <a:endParaRPr lang="de-DE"/>
          </a:p>
        </p:txBody>
      </p:sp>
      <p:sp>
        <p:nvSpPr>
          <p:cNvPr id="3" name="Fußzeilenplatzhalter 2">
            <a:extLst>
              <a:ext uri="{FF2B5EF4-FFF2-40B4-BE49-F238E27FC236}">
                <a16:creationId xmlns:a16="http://schemas.microsoft.com/office/drawing/2014/main" id="{3CFFE9BB-74EF-871A-0C3F-1725298913EE}"/>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20ACCEF5-E63D-F9F5-4BEB-70A64AA26DC2}"/>
              </a:ext>
            </a:extLst>
          </p:cNvPr>
          <p:cNvSpPr>
            <a:spLocks noGrp="1"/>
          </p:cNvSpPr>
          <p:nvPr>
            <p:ph type="sldNum" sz="quarter" idx="12"/>
          </p:nvPr>
        </p:nvSpPr>
        <p:spPr/>
        <p:txBody>
          <a:bodyPr/>
          <a:lstStyle/>
          <a:p>
            <a:fld id="{B7CA4CA8-C3FB-4E4F-B04D-9B2C4A27EB29}" type="slidenum">
              <a:rPr lang="de-DE" smtClean="0"/>
              <a:t>‹Nr.›</a:t>
            </a:fld>
            <a:endParaRPr lang="de-DE"/>
          </a:p>
        </p:txBody>
      </p:sp>
    </p:spTree>
    <p:extLst>
      <p:ext uri="{BB962C8B-B14F-4D97-AF65-F5344CB8AC3E}">
        <p14:creationId xmlns:p14="http://schemas.microsoft.com/office/powerpoint/2010/main" val="443503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39FF31-2EAD-EA5B-F270-8AAE4ADEC10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51813DC5-0348-BAD2-2EDA-7D82371EA9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FCE83BC5-F86B-35A5-DD09-5AD3759B1B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F566E8D-C06B-9352-FBF4-E0BE038A7473}"/>
              </a:ext>
            </a:extLst>
          </p:cNvPr>
          <p:cNvSpPr>
            <a:spLocks noGrp="1"/>
          </p:cNvSpPr>
          <p:nvPr>
            <p:ph type="dt" sz="half" idx="10"/>
          </p:nvPr>
        </p:nvSpPr>
        <p:spPr/>
        <p:txBody>
          <a:bodyPr/>
          <a:lstStyle/>
          <a:p>
            <a:fld id="{F1DDC6DB-F27B-5A4C-A678-CDE102810366}" type="datetimeFigureOut">
              <a:rPr lang="de-DE" smtClean="0"/>
              <a:t>16.08.2026</a:t>
            </a:fld>
            <a:endParaRPr lang="de-DE"/>
          </a:p>
        </p:txBody>
      </p:sp>
      <p:sp>
        <p:nvSpPr>
          <p:cNvPr id="6" name="Fußzeilenplatzhalter 5">
            <a:extLst>
              <a:ext uri="{FF2B5EF4-FFF2-40B4-BE49-F238E27FC236}">
                <a16:creationId xmlns:a16="http://schemas.microsoft.com/office/drawing/2014/main" id="{70197D62-5211-18BC-5EFB-0E02B6A6B67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0AE3188-CFFC-B7B7-3DA7-B041F73FF536}"/>
              </a:ext>
            </a:extLst>
          </p:cNvPr>
          <p:cNvSpPr>
            <a:spLocks noGrp="1"/>
          </p:cNvSpPr>
          <p:nvPr>
            <p:ph type="sldNum" sz="quarter" idx="12"/>
          </p:nvPr>
        </p:nvSpPr>
        <p:spPr/>
        <p:txBody>
          <a:bodyPr/>
          <a:lstStyle/>
          <a:p>
            <a:fld id="{B7CA4CA8-C3FB-4E4F-B04D-9B2C4A27EB29}" type="slidenum">
              <a:rPr lang="de-DE" smtClean="0"/>
              <a:t>‹Nr.›</a:t>
            </a:fld>
            <a:endParaRPr lang="de-DE"/>
          </a:p>
        </p:txBody>
      </p:sp>
    </p:spTree>
    <p:extLst>
      <p:ext uri="{BB962C8B-B14F-4D97-AF65-F5344CB8AC3E}">
        <p14:creationId xmlns:p14="http://schemas.microsoft.com/office/powerpoint/2010/main" val="39964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A54FF6-D680-BABE-F17E-15DA3958D41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36DE753A-11F5-4358-BB80-A1F32CB67C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F57AD529-A7E7-67D2-9177-EC8664C4A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E71E442-9303-78FF-04C9-5D3FC26CD154}"/>
              </a:ext>
            </a:extLst>
          </p:cNvPr>
          <p:cNvSpPr>
            <a:spLocks noGrp="1"/>
          </p:cNvSpPr>
          <p:nvPr>
            <p:ph type="dt" sz="half" idx="10"/>
          </p:nvPr>
        </p:nvSpPr>
        <p:spPr/>
        <p:txBody>
          <a:bodyPr/>
          <a:lstStyle/>
          <a:p>
            <a:fld id="{F1DDC6DB-F27B-5A4C-A678-CDE102810366}" type="datetimeFigureOut">
              <a:rPr lang="de-DE" smtClean="0"/>
              <a:t>16.08.2026</a:t>
            </a:fld>
            <a:endParaRPr lang="de-DE"/>
          </a:p>
        </p:txBody>
      </p:sp>
      <p:sp>
        <p:nvSpPr>
          <p:cNvPr id="6" name="Fußzeilenplatzhalter 5">
            <a:extLst>
              <a:ext uri="{FF2B5EF4-FFF2-40B4-BE49-F238E27FC236}">
                <a16:creationId xmlns:a16="http://schemas.microsoft.com/office/drawing/2014/main" id="{1F0DFFBF-1E48-3A66-5C4C-DC53E6894A0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9B338F-3617-DA05-D907-7A602B1DF8CA}"/>
              </a:ext>
            </a:extLst>
          </p:cNvPr>
          <p:cNvSpPr>
            <a:spLocks noGrp="1"/>
          </p:cNvSpPr>
          <p:nvPr>
            <p:ph type="sldNum" sz="quarter" idx="12"/>
          </p:nvPr>
        </p:nvSpPr>
        <p:spPr/>
        <p:txBody>
          <a:bodyPr/>
          <a:lstStyle/>
          <a:p>
            <a:fld id="{B7CA4CA8-C3FB-4E4F-B04D-9B2C4A27EB29}" type="slidenum">
              <a:rPr lang="de-DE" smtClean="0"/>
              <a:t>‹Nr.›</a:t>
            </a:fld>
            <a:endParaRPr lang="de-DE"/>
          </a:p>
        </p:txBody>
      </p:sp>
    </p:spTree>
    <p:extLst>
      <p:ext uri="{BB962C8B-B14F-4D97-AF65-F5344CB8AC3E}">
        <p14:creationId xmlns:p14="http://schemas.microsoft.com/office/powerpoint/2010/main" val="667393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4105428-4F2E-69BE-4438-55BFD0E7F6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612DE15B-5924-F3E9-8385-0C5546E458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EEBF8E2-B79C-05D9-09CC-40598BA15C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1DDC6DB-F27B-5A4C-A678-CDE102810366}" type="datetimeFigureOut">
              <a:rPr lang="de-DE" smtClean="0"/>
              <a:t>16.08.2026</a:t>
            </a:fld>
            <a:endParaRPr lang="de-DE"/>
          </a:p>
        </p:txBody>
      </p:sp>
      <p:sp>
        <p:nvSpPr>
          <p:cNvPr id="5" name="Fußzeilenplatzhalter 4">
            <a:extLst>
              <a:ext uri="{FF2B5EF4-FFF2-40B4-BE49-F238E27FC236}">
                <a16:creationId xmlns:a16="http://schemas.microsoft.com/office/drawing/2014/main" id="{2755D104-285A-DE57-D791-9847D6E4F1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72CD7252-FAC4-1B99-892C-A20BC26FD0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7CA4CA8-C3FB-4E4F-B04D-9B2C4A27EB29}" type="slidenum">
              <a:rPr lang="de-DE" smtClean="0"/>
              <a:t>‹Nr.›</a:t>
            </a:fld>
            <a:endParaRPr lang="de-DE"/>
          </a:p>
        </p:txBody>
      </p:sp>
    </p:spTree>
    <p:extLst>
      <p:ext uri="{BB962C8B-B14F-4D97-AF65-F5344CB8AC3E}">
        <p14:creationId xmlns:p14="http://schemas.microsoft.com/office/powerpoint/2010/main" val="132189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9D44F9-AA05-A676-331B-8831BB504BAE}"/>
              </a:ext>
            </a:extLst>
          </p:cNvPr>
          <p:cNvSpPr>
            <a:spLocks noGrp="1"/>
          </p:cNvSpPr>
          <p:nvPr>
            <p:ph type="ctrTitle"/>
          </p:nvPr>
        </p:nvSpPr>
        <p:spPr/>
        <p:txBody>
          <a:bodyPr/>
          <a:lstStyle/>
          <a:p>
            <a:r>
              <a:rPr lang="de-DE" dirty="0">
                <a:solidFill>
                  <a:schemeClr val="bg1"/>
                </a:solidFill>
              </a:rPr>
              <a:t>In der Charakterschmiede Gottes: Geduld</a:t>
            </a:r>
          </a:p>
        </p:txBody>
      </p:sp>
      <p:sp>
        <p:nvSpPr>
          <p:cNvPr id="3" name="Untertitel 2">
            <a:extLst>
              <a:ext uri="{FF2B5EF4-FFF2-40B4-BE49-F238E27FC236}">
                <a16:creationId xmlns:a16="http://schemas.microsoft.com/office/drawing/2014/main" id="{A32DBC97-E97D-9CEF-50A9-6D861336BDA4}"/>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2033396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1250A2A-F799-8314-8321-36092752E8AE}"/>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AC6A7220-DAFE-B8D9-71DB-97728F44B388}"/>
              </a:ext>
            </a:extLst>
          </p:cNvPr>
          <p:cNvSpPr>
            <a:spLocks noGrp="1"/>
          </p:cNvSpPr>
          <p:nvPr>
            <p:ph idx="1"/>
          </p:nvPr>
        </p:nvSpPr>
        <p:spPr>
          <a:xfrm>
            <a:off x="838200" y="815926"/>
            <a:ext cx="10515600" cy="5361037"/>
          </a:xfrm>
        </p:spPr>
        <p:txBody>
          <a:bodyPr>
            <a:normAutofit/>
          </a:bodyPr>
          <a:lstStyle/>
          <a:p>
            <a:pPr marL="0" indent="0">
              <a:buNone/>
            </a:pPr>
            <a:endParaRPr lang="de-DE" dirty="0">
              <a:solidFill>
                <a:schemeClr val="bg1"/>
              </a:solidFill>
            </a:endParaRPr>
          </a:p>
          <a:p>
            <a:pPr marL="0" indent="0">
              <a:buNone/>
            </a:pPr>
            <a:endParaRPr lang="de-DE" i="1" dirty="0">
              <a:solidFill>
                <a:schemeClr val="bg1"/>
              </a:solidFill>
            </a:endParaRPr>
          </a:p>
          <a:p>
            <a:pPr marL="0" indent="0">
              <a:buNone/>
            </a:pPr>
            <a:r>
              <a:rPr lang="de-DE" sz="3600" i="1" dirty="0">
                <a:solidFill>
                  <a:schemeClr val="bg1"/>
                </a:solidFill>
              </a:rPr>
              <a:t>Meine Brüder und Schwestern, erachtet es für lauter Freude, wenn ihr in mancherlei Anfechtung fallt, und wisst, dass euer Glaube, wenn er bewährt ist, Geduld wirkt. Die Geduld aber soll zu einem vollkommenen Werk führen, damit ihr vollkommen und unversehrt seid und keinen Mangel habt. </a:t>
            </a:r>
          </a:p>
          <a:p>
            <a:pPr marL="0" indent="0">
              <a:buNone/>
            </a:pPr>
            <a:r>
              <a:rPr lang="de-DE" sz="3600" i="1" dirty="0">
                <a:solidFill>
                  <a:schemeClr val="bg1"/>
                </a:solidFill>
              </a:rPr>
              <a:t>Jak 1,2-4</a:t>
            </a:r>
          </a:p>
        </p:txBody>
      </p:sp>
    </p:spTree>
    <p:extLst>
      <p:ext uri="{BB962C8B-B14F-4D97-AF65-F5344CB8AC3E}">
        <p14:creationId xmlns:p14="http://schemas.microsoft.com/office/powerpoint/2010/main" val="982139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5CFFAB5-6A7C-FCE6-95CC-F29EC033CC64}"/>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AF2B5C43-28F9-2D42-8520-11A9B1BE1F62}"/>
              </a:ext>
            </a:extLst>
          </p:cNvPr>
          <p:cNvSpPr>
            <a:spLocks noGrp="1"/>
          </p:cNvSpPr>
          <p:nvPr>
            <p:ph idx="1"/>
          </p:nvPr>
        </p:nvSpPr>
        <p:spPr>
          <a:xfrm>
            <a:off x="838200" y="815926"/>
            <a:ext cx="10515600" cy="5361037"/>
          </a:xfrm>
        </p:spPr>
        <p:txBody>
          <a:bodyPr>
            <a:normAutofit/>
          </a:bodyPr>
          <a:lstStyle/>
          <a:p>
            <a:pPr marL="0" indent="0">
              <a:buNone/>
            </a:pPr>
            <a:endParaRPr lang="de-DE" i="1" dirty="0">
              <a:solidFill>
                <a:schemeClr val="bg1"/>
              </a:solidFill>
            </a:endParaRPr>
          </a:p>
          <a:p>
            <a:pPr marL="0" indent="0">
              <a:buNone/>
            </a:pPr>
            <a:endParaRPr lang="de-DE" i="1" dirty="0">
              <a:solidFill>
                <a:schemeClr val="bg1"/>
              </a:solidFill>
            </a:endParaRPr>
          </a:p>
          <a:p>
            <a:pPr marL="0" indent="0">
              <a:buNone/>
            </a:pPr>
            <a:endParaRPr lang="de-DE" i="1" dirty="0">
              <a:solidFill>
                <a:schemeClr val="bg1"/>
              </a:solidFill>
            </a:endParaRPr>
          </a:p>
          <a:p>
            <a:pPr marL="0" indent="0">
              <a:buNone/>
            </a:pPr>
            <a:r>
              <a:rPr lang="de-DE" sz="3600" i="1" dirty="0">
                <a:solidFill>
                  <a:schemeClr val="bg1"/>
                </a:solidFill>
              </a:rPr>
              <a:t>So seid nun geduldig, Brüder und Schwestern, bis zum Kommen des Herrn. Siehe, der Bauer wartet auf die kostbare Frucht der Erde und ist dabei geduldig, bis sie empfange den Frühregen und Spätregen. </a:t>
            </a:r>
          </a:p>
          <a:p>
            <a:pPr marL="0" indent="0">
              <a:buNone/>
            </a:pPr>
            <a:r>
              <a:rPr lang="de-DE" sz="3600" i="1" dirty="0">
                <a:solidFill>
                  <a:schemeClr val="bg1"/>
                </a:solidFill>
              </a:rPr>
              <a:t>Jak 5,7</a:t>
            </a:r>
          </a:p>
        </p:txBody>
      </p:sp>
    </p:spTree>
    <p:extLst>
      <p:ext uri="{BB962C8B-B14F-4D97-AF65-F5344CB8AC3E}">
        <p14:creationId xmlns:p14="http://schemas.microsoft.com/office/powerpoint/2010/main" val="1692349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CF3DD27-B600-D7BC-1CD1-DB69FFDDC36F}"/>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0547ABF9-055F-1E66-4F11-87D8F0320AF3}"/>
              </a:ext>
            </a:extLst>
          </p:cNvPr>
          <p:cNvSpPr>
            <a:spLocks noGrp="1"/>
          </p:cNvSpPr>
          <p:nvPr>
            <p:ph idx="1"/>
          </p:nvPr>
        </p:nvSpPr>
        <p:spPr>
          <a:xfrm>
            <a:off x="838200" y="815926"/>
            <a:ext cx="10515600" cy="5361037"/>
          </a:xfrm>
        </p:spPr>
        <p:txBody>
          <a:bodyPr/>
          <a:lstStyle/>
          <a:p>
            <a:pPr marL="0" lvl="0" indent="0">
              <a:buNone/>
            </a:pPr>
            <a:endParaRPr lang="de-DE" dirty="0">
              <a:solidFill>
                <a:schemeClr val="bg1"/>
              </a:solidFill>
            </a:endParaRPr>
          </a:p>
          <a:p>
            <a:pPr marL="0" lvl="0" indent="0">
              <a:buNone/>
            </a:pPr>
            <a:endParaRPr lang="de-DE" dirty="0">
              <a:solidFill>
                <a:schemeClr val="bg1"/>
              </a:solidFill>
            </a:endParaRPr>
          </a:p>
          <a:p>
            <a:pPr marL="0" lvl="0" indent="0">
              <a:buNone/>
            </a:pPr>
            <a:endParaRPr lang="de-DE" dirty="0">
              <a:solidFill>
                <a:schemeClr val="bg1"/>
              </a:solidFill>
            </a:endParaRPr>
          </a:p>
          <a:p>
            <a:pPr marL="0" indent="0">
              <a:buNone/>
            </a:pPr>
            <a:r>
              <a:rPr lang="de-DE" sz="3600" i="1" dirty="0">
                <a:solidFill>
                  <a:schemeClr val="bg1"/>
                </a:solidFill>
              </a:rPr>
              <a:t>Nicht allein aber das, sondern wir rühmen uns auch der Bedrängnisse, weil wir wissen, dass Bedrängnis Geduld bringt, Geduld aber Bewährung, Bewährung aber Hoffnung</a:t>
            </a:r>
          </a:p>
          <a:p>
            <a:pPr marL="0" indent="0">
              <a:buNone/>
            </a:pPr>
            <a:r>
              <a:rPr lang="de-DE" sz="3600" i="1" dirty="0" err="1">
                <a:solidFill>
                  <a:schemeClr val="bg1"/>
                </a:solidFill>
              </a:rPr>
              <a:t>Rö</a:t>
            </a:r>
            <a:r>
              <a:rPr lang="de-DE" sz="3600" i="1" dirty="0">
                <a:solidFill>
                  <a:schemeClr val="bg1"/>
                </a:solidFill>
              </a:rPr>
              <a:t> 5,3f </a:t>
            </a:r>
          </a:p>
        </p:txBody>
      </p:sp>
    </p:spTree>
    <p:extLst>
      <p:ext uri="{BB962C8B-B14F-4D97-AF65-F5344CB8AC3E}">
        <p14:creationId xmlns:p14="http://schemas.microsoft.com/office/powerpoint/2010/main" val="456872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D6F0B48-9A50-CBE9-884A-C4C763CBFA6E}"/>
            </a:ext>
          </a:extLst>
        </p:cNvPr>
        <p:cNvGrpSpPr/>
        <p:nvPr/>
      </p:nvGrpSpPr>
      <p:grpSpPr>
        <a:xfrm>
          <a:off x="0" y="0"/>
          <a:ext cx="0" cy="0"/>
          <a:chOff x="0" y="0"/>
          <a:chExt cx="0" cy="0"/>
        </a:xfrm>
      </p:grpSpPr>
    </p:spTree>
    <p:extLst>
      <p:ext uri="{BB962C8B-B14F-4D97-AF65-F5344CB8AC3E}">
        <p14:creationId xmlns:p14="http://schemas.microsoft.com/office/powerpoint/2010/main" val="404015910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134</Words>
  <Application>Microsoft Office PowerPoint</Application>
  <PresentationFormat>Breitbild</PresentationFormat>
  <Paragraphs>15</Paragraphs>
  <Slides>5</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5</vt:i4>
      </vt:variant>
    </vt:vector>
  </HeadingPairs>
  <TitlesOfParts>
    <vt:vector size="9" baseType="lpstr">
      <vt:lpstr>Aptos</vt:lpstr>
      <vt:lpstr>Aptos Display</vt:lpstr>
      <vt:lpstr>Arial</vt:lpstr>
      <vt:lpstr>Office</vt:lpstr>
      <vt:lpstr>In der Charakterschmiede Gottes: Geduld</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Johannes Müller</dc:creator>
  <cp:lastModifiedBy>Technik Ev. Christusgemeinde Hassloch</cp:lastModifiedBy>
  <cp:revision>7</cp:revision>
  <dcterms:created xsi:type="dcterms:W3CDTF">2026-04-05T06:44:07Z</dcterms:created>
  <dcterms:modified xsi:type="dcterms:W3CDTF">2026-08-16T09:39:56Z</dcterms:modified>
</cp:coreProperties>
</file>