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4" r:id="rId4"/>
    <p:sldId id="265" r:id="rId5"/>
    <p:sldId id="266" r:id="rId6"/>
    <p:sldId id="260" r:id="rId7"/>
    <p:sldId id="267" r:id="rId8"/>
    <p:sldId id="268" r:id="rId9"/>
    <p:sldId id="263" r:id="rId1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205"/>
    <p:restoredTop sz="94654"/>
  </p:normalViewPr>
  <p:slideViewPr>
    <p:cSldViewPr snapToGrid="0">
      <p:cViewPr varScale="1">
        <p:scale>
          <a:sx n="91" d="100"/>
          <a:sy n="91" d="100"/>
        </p:scale>
        <p:origin x="10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7200B9-8AA3-D3C9-F225-3AEC42485735}"/>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CDD2146C-4874-51F4-C342-6ACD41B240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6EAEAD22-AF27-24D9-A9B0-400122BBC8D0}"/>
              </a:ext>
            </a:extLst>
          </p:cNvPr>
          <p:cNvSpPr>
            <a:spLocks noGrp="1"/>
          </p:cNvSpPr>
          <p:nvPr>
            <p:ph type="dt" sz="half" idx="10"/>
          </p:nvPr>
        </p:nvSpPr>
        <p:spPr/>
        <p:txBody>
          <a:bodyPr/>
          <a:lstStyle/>
          <a:p>
            <a:fld id="{F1DDC6DB-F27B-5A4C-A678-CDE102810366}" type="datetimeFigureOut">
              <a:rPr lang="de-DE" smtClean="0"/>
              <a:t>21.06.2026</a:t>
            </a:fld>
            <a:endParaRPr lang="de-DE"/>
          </a:p>
        </p:txBody>
      </p:sp>
      <p:sp>
        <p:nvSpPr>
          <p:cNvPr id="5" name="Fußzeilenplatzhalter 4">
            <a:extLst>
              <a:ext uri="{FF2B5EF4-FFF2-40B4-BE49-F238E27FC236}">
                <a16:creationId xmlns:a16="http://schemas.microsoft.com/office/drawing/2014/main" id="{698FB43D-29AA-0033-FBEE-D1F6F0D1ABD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9BCB464-2389-BB64-7AC6-176B097C85D7}"/>
              </a:ext>
            </a:extLst>
          </p:cNvPr>
          <p:cNvSpPr>
            <a:spLocks noGrp="1"/>
          </p:cNvSpPr>
          <p:nvPr>
            <p:ph type="sldNum" sz="quarter" idx="12"/>
          </p:nvPr>
        </p:nvSpPr>
        <p:spPr/>
        <p:txBody>
          <a:bodyPr/>
          <a:lstStyle/>
          <a:p>
            <a:fld id="{B7CA4CA8-C3FB-4E4F-B04D-9B2C4A27EB29}" type="slidenum">
              <a:rPr lang="de-DE" smtClean="0"/>
              <a:t>‹Nr.›</a:t>
            </a:fld>
            <a:endParaRPr lang="de-DE"/>
          </a:p>
        </p:txBody>
      </p:sp>
    </p:spTree>
    <p:extLst>
      <p:ext uri="{BB962C8B-B14F-4D97-AF65-F5344CB8AC3E}">
        <p14:creationId xmlns:p14="http://schemas.microsoft.com/office/powerpoint/2010/main" val="3782972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E3769C-EC27-CADE-18BB-BF442E1D4EA8}"/>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AD873C4-5240-B147-E4DA-DC2DBB4BBFF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809DD8F-E003-3E3F-055E-DCCA0DAFD3F9}"/>
              </a:ext>
            </a:extLst>
          </p:cNvPr>
          <p:cNvSpPr>
            <a:spLocks noGrp="1"/>
          </p:cNvSpPr>
          <p:nvPr>
            <p:ph type="dt" sz="half" idx="10"/>
          </p:nvPr>
        </p:nvSpPr>
        <p:spPr/>
        <p:txBody>
          <a:bodyPr/>
          <a:lstStyle/>
          <a:p>
            <a:fld id="{F1DDC6DB-F27B-5A4C-A678-CDE102810366}" type="datetimeFigureOut">
              <a:rPr lang="de-DE" smtClean="0"/>
              <a:t>21.06.2026</a:t>
            </a:fld>
            <a:endParaRPr lang="de-DE"/>
          </a:p>
        </p:txBody>
      </p:sp>
      <p:sp>
        <p:nvSpPr>
          <p:cNvPr id="5" name="Fußzeilenplatzhalter 4">
            <a:extLst>
              <a:ext uri="{FF2B5EF4-FFF2-40B4-BE49-F238E27FC236}">
                <a16:creationId xmlns:a16="http://schemas.microsoft.com/office/drawing/2014/main" id="{3E3D14DC-75BC-25D5-0AC9-DAC6BD1627F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7F2DF6E-2EDD-D1A6-6982-12D641A35E9B}"/>
              </a:ext>
            </a:extLst>
          </p:cNvPr>
          <p:cNvSpPr>
            <a:spLocks noGrp="1"/>
          </p:cNvSpPr>
          <p:nvPr>
            <p:ph type="sldNum" sz="quarter" idx="12"/>
          </p:nvPr>
        </p:nvSpPr>
        <p:spPr/>
        <p:txBody>
          <a:bodyPr/>
          <a:lstStyle/>
          <a:p>
            <a:fld id="{B7CA4CA8-C3FB-4E4F-B04D-9B2C4A27EB29}" type="slidenum">
              <a:rPr lang="de-DE" smtClean="0"/>
              <a:t>‹Nr.›</a:t>
            </a:fld>
            <a:endParaRPr lang="de-DE"/>
          </a:p>
        </p:txBody>
      </p:sp>
    </p:spTree>
    <p:extLst>
      <p:ext uri="{BB962C8B-B14F-4D97-AF65-F5344CB8AC3E}">
        <p14:creationId xmlns:p14="http://schemas.microsoft.com/office/powerpoint/2010/main" val="2949021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D5A4D42A-58E0-705C-3AF0-8E0C13428DB2}"/>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443F57D2-0215-C120-6AE3-AA5188F80E17}"/>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ED3ECA3-3118-EFCD-0300-A61F2416D058}"/>
              </a:ext>
            </a:extLst>
          </p:cNvPr>
          <p:cNvSpPr>
            <a:spLocks noGrp="1"/>
          </p:cNvSpPr>
          <p:nvPr>
            <p:ph type="dt" sz="half" idx="10"/>
          </p:nvPr>
        </p:nvSpPr>
        <p:spPr/>
        <p:txBody>
          <a:bodyPr/>
          <a:lstStyle/>
          <a:p>
            <a:fld id="{F1DDC6DB-F27B-5A4C-A678-CDE102810366}" type="datetimeFigureOut">
              <a:rPr lang="de-DE" smtClean="0"/>
              <a:t>21.06.2026</a:t>
            </a:fld>
            <a:endParaRPr lang="de-DE"/>
          </a:p>
        </p:txBody>
      </p:sp>
      <p:sp>
        <p:nvSpPr>
          <p:cNvPr id="5" name="Fußzeilenplatzhalter 4">
            <a:extLst>
              <a:ext uri="{FF2B5EF4-FFF2-40B4-BE49-F238E27FC236}">
                <a16:creationId xmlns:a16="http://schemas.microsoft.com/office/drawing/2014/main" id="{B774E201-D7BA-7C71-D082-8AB011885DF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EA0F621-9422-DF9C-CEF6-523042AEF680}"/>
              </a:ext>
            </a:extLst>
          </p:cNvPr>
          <p:cNvSpPr>
            <a:spLocks noGrp="1"/>
          </p:cNvSpPr>
          <p:nvPr>
            <p:ph type="sldNum" sz="quarter" idx="12"/>
          </p:nvPr>
        </p:nvSpPr>
        <p:spPr/>
        <p:txBody>
          <a:bodyPr/>
          <a:lstStyle/>
          <a:p>
            <a:fld id="{B7CA4CA8-C3FB-4E4F-B04D-9B2C4A27EB29}" type="slidenum">
              <a:rPr lang="de-DE" smtClean="0"/>
              <a:t>‹Nr.›</a:t>
            </a:fld>
            <a:endParaRPr lang="de-DE"/>
          </a:p>
        </p:txBody>
      </p:sp>
    </p:spTree>
    <p:extLst>
      <p:ext uri="{BB962C8B-B14F-4D97-AF65-F5344CB8AC3E}">
        <p14:creationId xmlns:p14="http://schemas.microsoft.com/office/powerpoint/2010/main" val="2028081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65DA1A-55DD-2B8D-4ADE-6D30254861AD}"/>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110697A4-6FD6-ABBF-47A1-FFB85D1299C4}"/>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A11294E-CA41-29D8-F0C2-DE50A771B247}"/>
              </a:ext>
            </a:extLst>
          </p:cNvPr>
          <p:cNvSpPr>
            <a:spLocks noGrp="1"/>
          </p:cNvSpPr>
          <p:nvPr>
            <p:ph type="dt" sz="half" idx="10"/>
          </p:nvPr>
        </p:nvSpPr>
        <p:spPr/>
        <p:txBody>
          <a:bodyPr/>
          <a:lstStyle/>
          <a:p>
            <a:fld id="{F1DDC6DB-F27B-5A4C-A678-CDE102810366}" type="datetimeFigureOut">
              <a:rPr lang="de-DE" smtClean="0"/>
              <a:t>21.06.2026</a:t>
            </a:fld>
            <a:endParaRPr lang="de-DE"/>
          </a:p>
        </p:txBody>
      </p:sp>
      <p:sp>
        <p:nvSpPr>
          <p:cNvPr id="5" name="Fußzeilenplatzhalter 4">
            <a:extLst>
              <a:ext uri="{FF2B5EF4-FFF2-40B4-BE49-F238E27FC236}">
                <a16:creationId xmlns:a16="http://schemas.microsoft.com/office/drawing/2014/main" id="{80FCF4A8-22F7-D0A3-D31F-06A93A802CD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1D8892D-14B6-B638-BC20-C539390BB046}"/>
              </a:ext>
            </a:extLst>
          </p:cNvPr>
          <p:cNvSpPr>
            <a:spLocks noGrp="1"/>
          </p:cNvSpPr>
          <p:nvPr>
            <p:ph type="sldNum" sz="quarter" idx="12"/>
          </p:nvPr>
        </p:nvSpPr>
        <p:spPr/>
        <p:txBody>
          <a:bodyPr/>
          <a:lstStyle/>
          <a:p>
            <a:fld id="{B7CA4CA8-C3FB-4E4F-B04D-9B2C4A27EB29}" type="slidenum">
              <a:rPr lang="de-DE" smtClean="0"/>
              <a:t>‹Nr.›</a:t>
            </a:fld>
            <a:endParaRPr lang="de-DE"/>
          </a:p>
        </p:txBody>
      </p:sp>
    </p:spTree>
    <p:extLst>
      <p:ext uri="{BB962C8B-B14F-4D97-AF65-F5344CB8AC3E}">
        <p14:creationId xmlns:p14="http://schemas.microsoft.com/office/powerpoint/2010/main" val="3281470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32F98C-EE0C-DFCB-635F-EA8878328930}"/>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47CD8689-3069-E0E7-2CDD-A14219F38FC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864976DD-953D-B131-B2F8-425BA8193B1F}"/>
              </a:ext>
            </a:extLst>
          </p:cNvPr>
          <p:cNvSpPr>
            <a:spLocks noGrp="1"/>
          </p:cNvSpPr>
          <p:nvPr>
            <p:ph type="dt" sz="half" idx="10"/>
          </p:nvPr>
        </p:nvSpPr>
        <p:spPr/>
        <p:txBody>
          <a:bodyPr/>
          <a:lstStyle/>
          <a:p>
            <a:fld id="{F1DDC6DB-F27B-5A4C-A678-CDE102810366}" type="datetimeFigureOut">
              <a:rPr lang="de-DE" smtClean="0"/>
              <a:t>21.06.2026</a:t>
            </a:fld>
            <a:endParaRPr lang="de-DE"/>
          </a:p>
        </p:txBody>
      </p:sp>
      <p:sp>
        <p:nvSpPr>
          <p:cNvPr id="5" name="Fußzeilenplatzhalter 4">
            <a:extLst>
              <a:ext uri="{FF2B5EF4-FFF2-40B4-BE49-F238E27FC236}">
                <a16:creationId xmlns:a16="http://schemas.microsoft.com/office/drawing/2014/main" id="{02F6AD0B-440B-FBC5-C8F2-316EE73EFC6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2979649-F234-848D-0553-DAF01C967EC8}"/>
              </a:ext>
            </a:extLst>
          </p:cNvPr>
          <p:cNvSpPr>
            <a:spLocks noGrp="1"/>
          </p:cNvSpPr>
          <p:nvPr>
            <p:ph type="sldNum" sz="quarter" idx="12"/>
          </p:nvPr>
        </p:nvSpPr>
        <p:spPr/>
        <p:txBody>
          <a:bodyPr/>
          <a:lstStyle/>
          <a:p>
            <a:fld id="{B7CA4CA8-C3FB-4E4F-B04D-9B2C4A27EB29}" type="slidenum">
              <a:rPr lang="de-DE" smtClean="0"/>
              <a:t>‹Nr.›</a:t>
            </a:fld>
            <a:endParaRPr lang="de-DE"/>
          </a:p>
        </p:txBody>
      </p:sp>
    </p:spTree>
    <p:extLst>
      <p:ext uri="{BB962C8B-B14F-4D97-AF65-F5344CB8AC3E}">
        <p14:creationId xmlns:p14="http://schemas.microsoft.com/office/powerpoint/2010/main" val="1000560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1A3BC8-40CB-0EE8-76FF-ABE6C2D622E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79A75574-2BD4-739F-72CD-D8B6F698F88E}"/>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5A394734-5DFE-C6C0-AB51-958E3BFE521C}"/>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F0E9ECD3-4104-D5CF-B981-6CF358E49ECC}"/>
              </a:ext>
            </a:extLst>
          </p:cNvPr>
          <p:cNvSpPr>
            <a:spLocks noGrp="1"/>
          </p:cNvSpPr>
          <p:nvPr>
            <p:ph type="dt" sz="half" idx="10"/>
          </p:nvPr>
        </p:nvSpPr>
        <p:spPr/>
        <p:txBody>
          <a:bodyPr/>
          <a:lstStyle/>
          <a:p>
            <a:fld id="{F1DDC6DB-F27B-5A4C-A678-CDE102810366}" type="datetimeFigureOut">
              <a:rPr lang="de-DE" smtClean="0"/>
              <a:t>21.06.2026</a:t>
            </a:fld>
            <a:endParaRPr lang="de-DE"/>
          </a:p>
        </p:txBody>
      </p:sp>
      <p:sp>
        <p:nvSpPr>
          <p:cNvPr id="6" name="Fußzeilenplatzhalter 5">
            <a:extLst>
              <a:ext uri="{FF2B5EF4-FFF2-40B4-BE49-F238E27FC236}">
                <a16:creationId xmlns:a16="http://schemas.microsoft.com/office/drawing/2014/main" id="{70F6F445-7355-EADB-0EA5-FE8C4C715036}"/>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851A6EF-87F9-7855-7D95-ED8E990EDA38}"/>
              </a:ext>
            </a:extLst>
          </p:cNvPr>
          <p:cNvSpPr>
            <a:spLocks noGrp="1"/>
          </p:cNvSpPr>
          <p:nvPr>
            <p:ph type="sldNum" sz="quarter" idx="12"/>
          </p:nvPr>
        </p:nvSpPr>
        <p:spPr/>
        <p:txBody>
          <a:bodyPr/>
          <a:lstStyle/>
          <a:p>
            <a:fld id="{B7CA4CA8-C3FB-4E4F-B04D-9B2C4A27EB29}" type="slidenum">
              <a:rPr lang="de-DE" smtClean="0"/>
              <a:t>‹Nr.›</a:t>
            </a:fld>
            <a:endParaRPr lang="de-DE"/>
          </a:p>
        </p:txBody>
      </p:sp>
    </p:spTree>
    <p:extLst>
      <p:ext uri="{BB962C8B-B14F-4D97-AF65-F5344CB8AC3E}">
        <p14:creationId xmlns:p14="http://schemas.microsoft.com/office/powerpoint/2010/main" val="1232998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218263-0E34-DBAC-0AA2-757AB3DAAFE0}"/>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1EF2A37E-964F-4A26-6D27-ED98F45DA9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FE82DD72-621B-F8E5-3BD4-2C346ED83E79}"/>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66E56B64-20BB-FEF9-B32A-63E049FDF34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3677F272-2805-E5FE-70B4-9851534B0EAA}"/>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0F41CC8-A3BD-FF89-E1C0-E650279F569C}"/>
              </a:ext>
            </a:extLst>
          </p:cNvPr>
          <p:cNvSpPr>
            <a:spLocks noGrp="1"/>
          </p:cNvSpPr>
          <p:nvPr>
            <p:ph type="dt" sz="half" idx="10"/>
          </p:nvPr>
        </p:nvSpPr>
        <p:spPr/>
        <p:txBody>
          <a:bodyPr/>
          <a:lstStyle/>
          <a:p>
            <a:fld id="{F1DDC6DB-F27B-5A4C-A678-CDE102810366}" type="datetimeFigureOut">
              <a:rPr lang="de-DE" smtClean="0"/>
              <a:t>21.06.2026</a:t>
            </a:fld>
            <a:endParaRPr lang="de-DE"/>
          </a:p>
        </p:txBody>
      </p:sp>
      <p:sp>
        <p:nvSpPr>
          <p:cNvPr id="8" name="Fußzeilenplatzhalter 7">
            <a:extLst>
              <a:ext uri="{FF2B5EF4-FFF2-40B4-BE49-F238E27FC236}">
                <a16:creationId xmlns:a16="http://schemas.microsoft.com/office/drawing/2014/main" id="{B8EB7E86-AD27-A4F1-B408-CEF3B82EC852}"/>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F3A4728-7371-A0E5-3CD0-22EFCDC203E0}"/>
              </a:ext>
            </a:extLst>
          </p:cNvPr>
          <p:cNvSpPr>
            <a:spLocks noGrp="1"/>
          </p:cNvSpPr>
          <p:nvPr>
            <p:ph type="sldNum" sz="quarter" idx="12"/>
          </p:nvPr>
        </p:nvSpPr>
        <p:spPr/>
        <p:txBody>
          <a:bodyPr/>
          <a:lstStyle/>
          <a:p>
            <a:fld id="{B7CA4CA8-C3FB-4E4F-B04D-9B2C4A27EB29}" type="slidenum">
              <a:rPr lang="de-DE" smtClean="0"/>
              <a:t>‹Nr.›</a:t>
            </a:fld>
            <a:endParaRPr lang="de-DE"/>
          </a:p>
        </p:txBody>
      </p:sp>
    </p:spTree>
    <p:extLst>
      <p:ext uri="{BB962C8B-B14F-4D97-AF65-F5344CB8AC3E}">
        <p14:creationId xmlns:p14="http://schemas.microsoft.com/office/powerpoint/2010/main" val="2377932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4A7CF0-7C5F-6D05-FBAC-F9EC4B2F60B0}"/>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9D145D1-0C58-23FE-A7AF-53C8D4AE3846}"/>
              </a:ext>
            </a:extLst>
          </p:cNvPr>
          <p:cNvSpPr>
            <a:spLocks noGrp="1"/>
          </p:cNvSpPr>
          <p:nvPr>
            <p:ph type="dt" sz="half" idx="10"/>
          </p:nvPr>
        </p:nvSpPr>
        <p:spPr/>
        <p:txBody>
          <a:bodyPr/>
          <a:lstStyle/>
          <a:p>
            <a:fld id="{F1DDC6DB-F27B-5A4C-A678-CDE102810366}" type="datetimeFigureOut">
              <a:rPr lang="de-DE" smtClean="0"/>
              <a:t>21.06.2026</a:t>
            </a:fld>
            <a:endParaRPr lang="de-DE"/>
          </a:p>
        </p:txBody>
      </p:sp>
      <p:sp>
        <p:nvSpPr>
          <p:cNvPr id="4" name="Fußzeilenplatzhalter 3">
            <a:extLst>
              <a:ext uri="{FF2B5EF4-FFF2-40B4-BE49-F238E27FC236}">
                <a16:creationId xmlns:a16="http://schemas.microsoft.com/office/drawing/2014/main" id="{47F88065-C0F0-80A1-C995-C1E3221B9CD5}"/>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8D9823B-951A-7F51-D08F-CE09EE1E3F0B}"/>
              </a:ext>
            </a:extLst>
          </p:cNvPr>
          <p:cNvSpPr>
            <a:spLocks noGrp="1"/>
          </p:cNvSpPr>
          <p:nvPr>
            <p:ph type="sldNum" sz="quarter" idx="12"/>
          </p:nvPr>
        </p:nvSpPr>
        <p:spPr/>
        <p:txBody>
          <a:bodyPr/>
          <a:lstStyle/>
          <a:p>
            <a:fld id="{B7CA4CA8-C3FB-4E4F-B04D-9B2C4A27EB29}" type="slidenum">
              <a:rPr lang="de-DE" smtClean="0"/>
              <a:t>‹Nr.›</a:t>
            </a:fld>
            <a:endParaRPr lang="de-DE"/>
          </a:p>
        </p:txBody>
      </p:sp>
    </p:spTree>
    <p:extLst>
      <p:ext uri="{BB962C8B-B14F-4D97-AF65-F5344CB8AC3E}">
        <p14:creationId xmlns:p14="http://schemas.microsoft.com/office/powerpoint/2010/main" val="2010497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7AEA65B0-5B1F-D207-5C27-7ADD5B932707}"/>
              </a:ext>
            </a:extLst>
          </p:cNvPr>
          <p:cNvSpPr>
            <a:spLocks noGrp="1"/>
          </p:cNvSpPr>
          <p:nvPr>
            <p:ph type="dt" sz="half" idx="10"/>
          </p:nvPr>
        </p:nvSpPr>
        <p:spPr/>
        <p:txBody>
          <a:bodyPr/>
          <a:lstStyle/>
          <a:p>
            <a:fld id="{F1DDC6DB-F27B-5A4C-A678-CDE102810366}" type="datetimeFigureOut">
              <a:rPr lang="de-DE" smtClean="0"/>
              <a:t>21.06.2026</a:t>
            </a:fld>
            <a:endParaRPr lang="de-DE"/>
          </a:p>
        </p:txBody>
      </p:sp>
      <p:sp>
        <p:nvSpPr>
          <p:cNvPr id="3" name="Fußzeilenplatzhalter 2">
            <a:extLst>
              <a:ext uri="{FF2B5EF4-FFF2-40B4-BE49-F238E27FC236}">
                <a16:creationId xmlns:a16="http://schemas.microsoft.com/office/drawing/2014/main" id="{3CFFE9BB-74EF-871A-0C3F-1725298913EE}"/>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20ACCEF5-E63D-F9F5-4BEB-70A64AA26DC2}"/>
              </a:ext>
            </a:extLst>
          </p:cNvPr>
          <p:cNvSpPr>
            <a:spLocks noGrp="1"/>
          </p:cNvSpPr>
          <p:nvPr>
            <p:ph type="sldNum" sz="quarter" idx="12"/>
          </p:nvPr>
        </p:nvSpPr>
        <p:spPr/>
        <p:txBody>
          <a:bodyPr/>
          <a:lstStyle/>
          <a:p>
            <a:fld id="{B7CA4CA8-C3FB-4E4F-B04D-9B2C4A27EB29}" type="slidenum">
              <a:rPr lang="de-DE" smtClean="0"/>
              <a:t>‹Nr.›</a:t>
            </a:fld>
            <a:endParaRPr lang="de-DE"/>
          </a:p>
        </p:txBody>
      </p:sp>
    </p:spTree>
    <p:extLst>
      <p:ext uri="{BB962C8B-B14F-4D97-AF65-F5344CB8AC3E}">
        <p14:creationId xmlns:p14="http://schemas.microsoft.com/office/powerpoint/2010/main" val="443503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39FF31-2EAD-EA5B-F270-8AAE4ADEC10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51813DC5-0348-BAD2-2EDA-7D82371EA9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FCE83BC5-F86B-35A5-DD09-5AD3759B1B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AF566E8D-C06B-9352-FBF4-E0BE038A7473}"/>
              </a:ext>
            </a:extLst>
          </p:cNvPr>
          <p:cNvSpPr>
            <a:spLocks noGrp="1"/>
          </p:cNvSpPr>
          <p:nvPr>
            <p:ph type="dt" sz="half" idx="10"/>
          </p:nvPr>
        </p:nvSpPr>
        <p:spPr/>
        <p:txBody>
          <a:bodyPr/>
          <a:lstStyle/>
          <a:p>
            <a:fld id="{F1DDC6DB-F27B-5A4C-A678-CDE102810366}" type="datetimeFigureOut">
              <a:rPr lang="de-DE" smtClean="0"/>
              <a:t>21.06.2026</a:t>
            </a:fld>
            <a:endParaRPr lang="de-DE"/>
          </a:p>
        </p:txBody>
      </p:sp>
      <p:sp>
        <p:nvSpPr>
          <p:cNvPr id="6" name="Fußzeilenplatzhalter 5">
            <a:extLst>
              <a:ext uri="{FF2B5EF4-FFF2-40B4-BE49-F238E27FC236}">
                <a16:creationId xmlns:a16="http://schemas.microsoft.com/office/drawing/2014/main" id="{70197D62-5211-18BC-5EFB-0E02B6A6B67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0AE3188-CFFC-B7B7-3DA7-B041F73FF536}"/>
              </a:ext>
            </a:extLst>
          </p:cNvPr>
          <p:cNvSpPr>
            <a:spLocks noGrp="1"/>
          </p:cNvSpPr>
          <p:nvPr>
            <p:ph type="sldNum" sz="quarter" idx="12"/>
          </p:nvPr>
        </p:nvSpPr>
        <p:spPr/>
        <p:txBody>
          <a:bodyPr/>
          <a:lstStyle/>
          <a:p>
            <a:fld id="{B7CA4CA8-C3FB-4E4F-B04D-9B2C4A27EB29}" type="slidenum">
              <a:rPr lang="de-DE" smtClean="0"/>
              <a:t>‹Nr.›</a:t>
            </a:fld>
            <a:endParaRPr lang="de-DE"/>
          </a:p>
        </p:txBody>
      </p:sp>
    </p:spTree>
    <p:extLst>
      <p:ext uri="{BB962C8B-B14F-4D97-AF65-F5344CB8AC3E}">
        <p14:creationId xmlns:p14="http://schemas.microsoft.com/office/powerpoint/2010/main" val="39964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A54FF6-D680-BABE-F17E-15DA3958D41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36DE753A-11F5-4358-BB80-A1F32CB67C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F57AD529-A7E7-67D2-9177-EC8664C4AA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5E71E442-9303-78FF-04C9-5D3FC26CD154}"/>
              </a:ext>
            </a:extLst>
          </p:cNvPr>
          <p:cNvSpPr>
            <a:spLocks noGrp="1"/>
          </p:cNvSpPr>
          <p:nvPr>
            <p:ph type="dt" sz="half" idx="10"/>
          </p:nvPr>
        </p:nvSpPr>
        <p:spPr/>
        <p:txBody>
          <a:bodyPr/>
          <a:lstStyle/>
          <a:p>
            <a:fld id="{F1DDC6DB-F27B-5A4C-A678-CDE102810366}" type="datetimeFigureOut">
              <a:rPr lang="de-DE" smtClean="0"/>
              <a:t>21.06.2026</a:t>
            </a:fld>
            <a:endParaRPr lang="de-DE"/>
          </a:p>
        </p:txBody>
      </p:sp>
      <p:sp>
        <p:nvSpPr>
          <p:cNvPr id="6" name="Fußzeilenplatzhalter 5">
            <a:extLst>
              <a:ext uri="{FF2B5EF4-FFF2-40B4-BE49-F238E27FC236}">
                <a16:creationId xmlns:a16="http://schemas.microsoft.com/office/drawing/2014/main" id="{1F0DFFBF-1E48-3A66-5C4C-DC53E6894A0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969B338F-3617-DA05-D907-7A602B1DF8CA}"/>
              </a:ext>
            </a:extLst>
          </p:cNvPr>
          <p:cNvSpPr>
            <a:spLocks noGrp="1"/>
          </p:cNvSpPr>
          <p:nvPr>
            <p:ph type="sldNum" sz="quarter" idx="12"/>
          </p:nvPr>
        </p:nvSpPr>
        <p:spPr/>
        <p:txBody>
          <a:bodyPr/>
          <a:lstStyle/>
          <a:p>
            <a:fld id="{B7CA4CA8-C3FB-4E4F-B04D-9B2C4A27EB29}" type="slidenum">
              <a:rPr lang="de-DE" smtClean="0"/>
              <a:t>‹Nr.›</a:t>
            </a:fld>
            <a:endParaRPr lang="de-DE"/>
          </a:p>
        </p:txBody>
      </p:sp>
    </p:spTree>
    <p:extLst>
      <p:ext uri="{BB962C8B-B14F-4D97-AF65-F5344CB8AC3E}">
        <p14:creationId xmlns:p14="http://schemas.microsoft.com/office/powerpoint/2010/main" val="667393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4105428-4F2E-69BE-4438-55BFD0E7F6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12DE15B-5924-F3E9-8385-0C5546E458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EEBF8E2-B79C-05D9-09CC-40598BA15C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1DDC6DB-F27B-5A4C-A678-CDE102810366}" type="datetimeFigureOut">
              <a:rPr lang="de-DE" smtClean="0"/>
              <a:t>21.06.2026</a:t>
            </a:fld>
            <a:endParaRPr lang="de-DE"/>
          </a:p>
        </p:txBody>
      </p:sp>
      <p:sp>
        <p:nvSpPr>
          <p:cNvPr id="5" name="Fußzeilenplatzhalter 4">
            <a:extLst>
              <a:ext uri="{FF2B5EF4-FFF2-40B4-BE49-F238E27FC236}">
                <a16:creationId xmlns:a16="http://schemas.microsoft.com/office/drawing/2014/main" id="{2755D104-285A-DE57-D791-9847D6E4F1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72CD7252-FAC4-1B99-892C-A20BC26FD0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7CA4CA8-C3FB-4E4F-B04D-9B2C4A27EB29}" type="slidenum">
              <a:rPr lang="de-DE" smtClean="0"/>
              <a:t>‹Nr.›</a:t>
            </a:fld>
            <a:endParaRPr lang="de-DE"/>
          </a:p>
        </p:txBody>
      </p:sp>
    </p:spTree>
    <p:extLst>
      <p:ext uri="{BB962C8B-B14F-4D97-AF65-F5344CB8AC3E}">
        <p14:creationId xmlns:p14="http://schemas.microsoft.com/office/powerpoint/2010/main" val="132189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9D44F9-AA05-A676-331B-8831BB504BAE}"/>
              </a:ext>
            </a:extLst>
          </p:cNvPr>
          <p:cNvSpPr>
            <a:spLocks noGrp="1"/>
          </p:cNvSpPr>
          <p:nvPr>
            <p:ph type="ctrTitle"/>
          </p:nvPr>
        </p:nvSpPr>
        <p:spPr/>
        <p:txBody>
          <a:bodyPr/>
          <a:lstStyle/>
          <a:p>
            <a:r>
              <a:rPr lang="de-DE" dirty="0">
                <a:solidFill>
                  <a:schemeClr val="bg1"/>
                </a:solidFill>
              </a:rPr>
              <a:t>Die Vision auf dem Dach</a:t>
            </a:r>
          </a:p>
        </p:txBody>
      </p:sp>
      <p:sp>
        <p:nvSpPr>
          <p:cNvPr id="3" name="Untertitel 2">
            <a:extLst>
              <a:ext uri="{FF2B5EF4-FFF2-40B4-BE49-F238E27FC236}">
                <a16:creationId xmlns:a16="http://schemas.microsoft.com/office/drawing/2014/main" id="{A32DBC97-E97D-9CEF-50A9-6D861336BDA4}"/>
              </a:ext>
            </a:extLst>
          </p:cNvPr>
          <p:cNvSpPr>
            <a:spLocks noGrp="1"/>
          </p:cNvSpPr>
          <p:nvPr>
            <p:ph type="subTitle" idx="1"/>
          </p:nvPr>
        </p:nvSpPr>
        <p:spPr/>
        <p:txBody>
          <a:bodyPr/>
          <a:lstStyle/>
          <a:p>
            <a:endParaRPr lang="de-DE"/>
          </a:p>
        </p:txBody>
      </p:sp>
    </p:spTree>
    <p:extLst>
      <p:ext uri="{BB962C8B-B14F-4D97-AF65-F5344CB8AC3E}">
        <p14:creationId xmlns:p14="http://schemas.microsoft.com/office/powerpoint/2010/main" val="2033396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976C3DA3-5810-F1B4-2DBA-D23CC2D72956}"/>
              </a:ext>
            </a:extLst>
          </p:cNvPr>
          <p:cNvSpPr>
            <a:spLocks noGrp="1"/>
          </p:cNvSpPr>
          <p:nvPr>
            <p:ph idx="1"/>
          </p:nvPr>
        </p:nvSpPr>
        <p:spPr>
          <a:xfrm>
            <a:off x="838200" y="815926"/>
            <a:ext cx="10515600" cy="5361037"/>
          </a:xfrm>
        </p:spPr>
        <p:txBody>
          <a:bodyPr>
            <a:normAutofit/>
          </a:bodyPr>
          <a:lstStyle/>
          <a:p>
            <a:pPr marL="0" indent="0">
              <a:buNone/>
            </a:pPr>
            <a:r>
              <a:rPr lang="de-DE" i="1" dirty="0">
                <a:solidFill>
                  <a:schemeClr val="bg1"/>
                </a:solidFill>
              </a:rPr>
              <a:t>Da wurde er hungrig und wollte etwas essen. Während sie das Essen für ihn vorbereiteten, geriet er in eine Ekstase. Er sah den Himmel geöffnet und etwas wie ein riesiges Tuch, das an den vier Zipfeln auf die Erde niedergelassen wurde. Darin befanden sich alle vierfüßigen Tiere und Kriechtiere der Erde, und die Vögel des Himmels.  Dann sprach ihn eine Stimme an: »Steh auf, Petrus, schlachte und iss!« Doch Petrus sagte: »Nie und nimmer, Herr! Ich habe doch noch nie irgendetwas Unerlaubtes oder Unreines gegessen!« Da sprach ihn die Stimme ein zweites Mal an und sagte: »Das, was Gott für rein erklärt hat, sollst du nicht als unerlaubt bezeichnen!« Das geschah noch ein drittes Mal, und dann wurde das Behältnis plötzlich wieder hoch in den Himmel gezogen.</a:t>
            </a:r>
            <a:endParaRPr lang="de-DE" dirty="0">
              <a:solidFill>
                <a:schemeClr val="bg1"/>
              </a:solidFill>
            </a:endParaRPr>
          </a:p>
        </p:txBody>
      </p:sp>
    </p:spTree>
    <p:extLst>
      <p:ext uri="{BB962C8B-B14F-4D97-AF65-F5344CB8AC3E}">
        <p14:creationId xmlns:p14="http://schemas.microsoft.com/office/powerpoint/2010/main" val="650767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0A72E93-5298-8D74-7802-AD803B62BE65}"/>
            </a:ext>
          </a:extLst>
        </p:cNvPr>
        <p:cNvGrpSpPr/>
        <p:nvPr/>
      </p:nvGrpSpPr>
      <p:grpSpPr>
        <a:xfrm>
          <a:off x="0" y="0"/>
          <a:ext cx="0" cy="0"/>
          <a:chOff x="0" y="0"/>
          <a:chExt cx="0" cy="0"/>
        </a:xfrm>
      </p:grpSpPr>
      <p:sp>
        <p:nvSpPr>
          <p:cNvPr id="3" name="Inhaltsplatzhalter 2">
            <a:extLst>
              <a:ext uri="{FF2B5EF4-FFF2-40B4-BE49-F238E27FC236}">
                <a16:creationId xmlns:a16="http://schemas.microsoft.com/office/drawing/2014/main" id="{6C090A38-8148-F1E9-6E7C-ACDF3B4B9DB4}"/>
              </a:ext>
            </a:extLst>
          </p:cNvPr>
          <p:cNvSpPr>
            <a:spLocks noGrp="1"/>
          </p:cNvSpPr>
          <p:nvPr>
            <p:ph idx="1"/>
          </p:nvPr>
        </p:nvSpPr>
        <p:spPr>
          <a:xfrm>
            <a:off x="838200" y="815926"/>
            <a:ext cx="10515600" cy="5361037"/>
          </a:xfrm>
        </p:spPr>
        <p:txBody>
          <a:bodyPr>
            <a:normAutofit/>
          </a:bodyPr>
          <a:lstStyle/>
          <a:p>
            <a:pPr marL="0" indent="0">
              <a:buNone/>
            </a:pPr>
            <a:r>
              <a:rPr lang="de-DE" i="1" dirty="0">
                <a:solidFill>
                  <a:schemeClr val="bg1"/>
                </a:solidFill>
              </a:rPr>
              <a:t>Dann sagte er zu ihnen: »Ihr wisst genau, dass es für eine jüdische Person tabu ist, mit einem Menschen aus einem anderen Volk Umgang zu haben oder zu ihm zu kommen. Doch Gott hat mir gezeigt, dass ich keinen Menschen grundsätzlich als minderwertig oder unrein bezeichnen darf.</a:t>
            </a:r>
            <a:endParaRPr lang="de-DE" dirty="0">
              <a:solidFill>
                <a:schemeClr val="bg1"/>
              </a:solidFill>
            </a:endParaRPr>
          </a:p>
        </p:txBody>
      </p:sp>
    </p:spTree>
    <p:extLst>
      <p:ext uri="{BB962C8B-B14F-4D97-AF65-F5344CB8AC3E}">
        <p14:creationId xmlns:p14="http://schemas.microsoft.com/office/powerpoint/2010/main" val="40625767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BA6F828-CBFF-40BB-39DB-C5EFCB03209B}"/>
            </a:ext>
          </a:extLst>
        </p:cNvPr>
        <p:cNvGrpSpPr/>
        <p:nvPr/>
      </p:nvGrpSpPr>
      <p:grpSpPr>
        <a:xfrm>
          <a:off x="0" y="0"/>
          <a:ext cx="0" cy="0"/>
          <a:chOff x="0" y="0"/>
          <a:chExt cx="0" cy="0"/>
        </a:xfrm>
      </p:grpSpPr>
      <p:sp>
        <p:nvSpPr>
          <p:cNvPr id="3" name="Inhaltsplatzhalter 2">
            <a:extLst>
              <a:ext uri="{FF2B5EF4-FFF2-40B4-BE49-F238E27FC236}">
                <a16:creationId xmlns:a16="http://schemas.microsoft.com/office/drawing/2014/main" id="{A8709677-FFAA-637E-83AE-E72D13FB3148}"/>
              </a:ext>
            </a:extLst>
          </p:cNvPr>
          <p:cNvSpPr>
            <a:spLocks noGrp="1"/>
          </p:cNvSpPr>
          <p:nvPr>
            <p:ph idx="1"/>
          </p:nvPr>
        </p:nvSpPr>
        <p:spPr>
          <a:xfrm>
            <a:off x="838200" y="815926"/>
            <a:ext cx="10515600" cy="5361037"/>
          </a:xfrm>
        </p:spPr>
        <p:txBody>
          <a:bodyPr>
            <a:normAutofit/>
          </a:bodyPr>
          <a:lstStyle/>
          <a:p>
            <a:pPr marL="0" indent="0">
              <a:buNone/>
            </a:pPr>
            <a:r>
              <a:rPr lang="de-DE" i="1" dirty="0">
                <a:solidFill>
                  <a:schemeClr val="bg1"/>
                </a:solidFill>
              </a:rPr>
              <a:t>Da ergriff Petrus das Wort und sagte: »Wirklich und wahrhaftig begreife ich jetzt, dass Gott die Menschen nicht nach dem Äußeren beurteilt. Sondern es ist so: Gott freut sich über alle Menschen, die ihn respektieren und gerecht leben, ganz gleich, zu welchem Volk sie gehören.</a:t>
            </a:r>
            <a:endParaRPr lang="de-DE" dirty="0">
              <a:solidFill>
                <a:schemeClr val="bg1"/>
              </a:solidFill>
            </a:endParaRPr>
          </a:p>
        </p:txBody>
      </p:sp>
    </p:spTree>
    <p:extLst>
      <p:ext uri="{BB962C8B-B14F-4D97-AF65-F5344CB8AC3E}">
        <p14:creationId xmlns:p14="http://schemas.microsoft.com/office/powerpoint/2010/main" val="3148584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1250A2A-F799-8314-8321-36092752E8AE}"/>
            </a:ext>
          </a:extLst>
        </p:cNvPr>
        <p:cNvGrpSpPr/>
        <p:nvPr/>
      </p:nvGrpSpPr>
      <p:grpSpPr>
        <a:xfrm>
          <a:off x="0" y="0"/>
          <a:ext cx="0" cy="0"/>
          <a:chOff x="0" y="0"/>
          <a:chExt cx="0" cy="0"/>
        </a:xfrm>
      </p:grpSpPr>
      <p:sp>
        <p:nvSpPr>
          <p:cNvPr id="3" name="Inhaltsplatzhalter 2">
            <a:extLst>
              <a:ext uri="{FF2B5EF4-FFF2-40B4-BE49-F238E27FC236}">
                <a16:creationId xmlns:a16="http://schemas.microsoft.com/office/drawing/2014/main" id="{AC6A7220-DAFE-B8D9-71DB-97728F44B388}"/>
              </a:ext>
            </a:extLst>
          </p:cNvPr>
          <p:cNvSpPr>
            <a:spLocks noGrp="1"/>
          </p:cNvSpPr>
          <p:nvPr>
            <p:ph idx="1"/>
          </p:nvPr>
        </p:nvSpPr>
        <p:spPr>
          <a:xfrm>
            <a:off x="838200" y="815926"/>
            <a:ext cx="10515600" cy="5361037"/>
          </a:xfrm>
        </p:spPr>
        <p:txBody>
          <a:bodyPr>
            <a:normAutofit lnSpcReduction="10000"/>
          </a:bodyPr>
          <a:lstStyle/>
          <a:p>
            <a:pPr marL="0" indent="0">
              <a:buNone/>
            </a:pPr>
            <a:r>
              <a:rPr lang="de-DE" i="1" dirty="0">
                <a:solidFill>
                  <a:schemeClr val="bg1"/>
                </a:solidFill>
              </a:rPr>
              <a:t>Während Petrus noch diese Worte redete, fiel der heilige Gottesgeist auf alle herab, die seiner Botschaft zuhörten. Da gerieten die an Jesus Glaubenden, die einen jüdischen Hintergrund hatten und deshalb beschnitten waren, die, die zusammen mit Petrus dorthin gekommen waren, völlig außer sich. Denn sie sahen, dass das Geschenk des heiligen Gottesgeistes auch auf Menschen aus nichtjüdischen Völkern ausgegossen worden war. Sie hörten nämlich, wie die Anwesenden in unbekannten Sprachen redeten und auf diese Weise Gott die Ehre gaben. Da ergriff Petrus das Wort: »Könnte irgendjemand jetzt etwas dagegen einwenden, dass diese Leute im Wasser untergetaucht werden? Denn sie haben doch den heiligen Gottesgeist genauso erhalten wie wir auch!« So ordnete er an, dass sie im Namen von Jesus Christus getauft werden sollten.</a:t>
            </a:r>
            <a:endParaRPr lang="de-DE" dirty="0">
              <a:solidFill>
                <a:schemeClr val="bg1"/>
              </a:solidFill>
            </a:endParaRPr>
          </a:p>
        </p:txBody>
      </p:sp>
    </p:spTree>
    <p:extLst>
      <p:ext uri="{BB962C8B-B14F-4D97-AF65-F5344CB8AC3E}">
        <p14:creationId xmlns:p14="http://schemas.microsoft.com/office/powerpoint/2010/main" val="982139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F592723-D6F4-DDF1-07E6-D5F0DF8DC9AA}"/>
            </a:ext>
          </a:extLst>
        </p:cNvPr>
        <p:cNvGrpSpPr/>
        <p:nvPr/>
      </p:nvGrpSpPr>
      <p:grpSpPr>
        <a:xfrm>
          <a:off x="0" y="0"/>
          <a:ext cx="0" cy="0"/>
          <a:chOff x="0" y="0"/>
          <a:chExt cx="0" cy="0"/>
        </a:xfrm>
      </p:grpSpPr>
      <p:sp>
        <p:nvSpPr>
          <p:cNvPr id="3" name="Inhaltsplatzhalter 2">
            <a:extLst>
              <a:ext uri="{FF2B5EF4-FFF2-40B4-BE49-F238E27FC236}">
                <a16:creationId xmlns:a16="http://schemas.microsoft.com/office/drawing/2014/main" id="{7DE36474-5EBC-4578-577E-FE24E6AC40D0}"/>
              </a:ext>
            </a:extLst>
          </p:cNvPr>
          <p:cNvSpPr>
            <a:spLocks noGrp="1"/>
          </p:cNvSpPr>
          <p:nvPr>
            <p:ph idx="1"/>
          </p:nvPr>
        </p:nvSpPr>
        <p:spPr>
          <a:xfrm>
            <a:off x="838200" y="815926"/>
            <a:ext cx="10515600" cy="5361037"/>
          </a:xfrm>
        </p:spPr>
        <p:txBody>
          <a:bodyPr/>
          <a:lstStyle/>
          <a:p>
            <a:pPr marL="0" lvl="0" indent="0">
              <a:buNone/>
            </a:pPr>
            <a:endParaRPr lang="de-DE" dirty="0">
              <a:solidFill>
                <a:schemeClr val="bg1"/>
              </a:solidFill>
            </a:endParaRPr>
          </a:p>
          <a:p>
            <a:pPr marL="0" lvl="0" indent="0">
              <a:buNone/>
            </a:pPr>
            <a:endParaRPr lang="de-DE" dirty="0">
              <a:solidFill>
                <a:schemeClr val="bg1"/>
              </a:solidFill>
            </a:endParaRPr>
          </a:p>
          <a:p>
            <a:pPr marL="0" lvl="0" indent="0">
              <a:buNone/>
            </a:pPr>
            <a:endParaRPr lang="de-DE" dirty="0">
              <a:solidFill>
                <a:schemeClr val="bg1"/>
              </a:solidFill>
            </a:endParaRPr>
          </a:p>
          <a:p>
            <a:pPr marL="0" lvl="0" indent="0" algn="ctr">
              <a:buNone/>
            </a:pPr>
            <a:endParaRPr lang="de-DE" dirty="0">
              <a:solidFill>
                <a:schemeClr val="bg1"/>
              </a:solidFill>
            </a:endParaRPr>
          </a:p>
          <a:p>
            <a:pPr marL="0" lvl="0" indent="0" algn="ctr">
              <a:buNone/>
            </a:pPr>
            <a:r>
              <a:rPr lang="de-DE" dirty="0">
                <a:solidFill>
                  <a:schemeClr val="bg1"/>
                </a:solidFill>
              </a:rPr>
              <a:t>Unterscheide!</a:t>
            </a:r>
          </a:p>
        </p:txBody>
      </p:sp>
    </p:spTree>
    <p:extLst>
      <p:ext uri="{BB962C8B-B14F-4D97-AF65-F5344CB8AC3E}">
        <p14:creationId xmlns:p14="http://schemas.microsoft.com/office/powerpoint/2010/main" val="2596024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77856F1-4900-228C-D7BF-7DDD3FBA2568}"/>
            </a:ext>
          </a:extLst>
        </p:cNvPr>
        <p:cNvGrpSpPr/>
        <p:nvPr/>
      </p:nvGrpSpPr>
      <p:grpSpPr>
        <a:xfrm>
          <a:off x="0" y="0"/>
          <a:ext cx="0" cy="0"/>
          <a:chOff x="0" y="0"/>
          <a:chExt cx="0" cy="0"/>
        </a:xfrm>
      </p:grpSpPr>
      <p:sp>
        <p:nvSpPr>
          <p:cNvPr id="3" name="Inhaltsplatzhalter 2">
            <a:extLst>
              <a:ext uri="{FF2B5EF4-FFF2-40B4-BE49-F238E27FC236}">
                <a16:creationId xmlns:a16="http://schemas.microsoft.com/office/drawing/2014/main" id="{BDAB3DAD-0F02-B665-E5AF-E4F60B4F1212}"/>
              </a:ext>
            </a:extLst>
          </p:cNvPr>
          <p:cNvSpPr>
            <a:spLocks noGrp="1"/>
          </p:cNvSpPr>
          <p:nvPr>
            <p:ph idx="1"/>
          </p:nvPr>
        </p:nvSpPr>
        <p:spPr>
          <a:xfrm>
            <a:off x="838200" y="815926"/>
            <a:ext cx="10515600" cy="5361037"/>
          </a:xfrm>
        </p:spPr>
        <p:txBody>
          <a:bodyPr/>
          <a:lstStyle/>
          <a:p>
            <a:pPr marL="0" lvl="0" indent="0">
              <a:buNone/>
            </a:pPr>
            <a:endParaRPr lang="de-DE" dirty="0">
              <a:solidFill>
                <a:schemeClr val="bg1"/>
              </a:solidFill>
            </a:endParaRPr>
          </a:p>
          <a:p>
            <a:pPr marL="0" lvl="0" indent="0">
              <a:buNone/>
            </a:pPr>
            <a:endParaRPr lang="de-DE" dirty="0">
              <a:solidFill>
                <a:schemeClr val="bg1"/>
              </a:solidFill>
            </a:endParaRPr>
          </a:p>
          <a:p>
            <a:pPr marL="0" lvl="0" indent="0">
              <a:buNone/>
            </a:pPr>
            <a:endParaRPr lang="de-DE" dirty="0">
              <a:solidFill>
                <a:schemeClr val="bg1"/>
              </a:solidFill>
            </a:endParaRPr>
          </a:p>
          <a:p>
            <a:pPr marL="0" lvl="0" indent="0" algn="ctr">
              <a:buNone/>
            </a:pPr>
            <a:endParaRPr lang="de-DE" dirty="0">
              <a:solidFill>
                <a:schemeClr val="bg1"/>
              </a:solidFill>
            </a:endParaRPr>
          </a:p>
          <a:p>
            <a:pPr marL="0" lvl="0" indent="0" algn="ctr">
              <a:buNone/>
            </a:pPr>
            <a:r>
              <a:rPr lang="de-DE" dirty="0">
                <a:solidFill>
                  <a:schemeClr val="bg1"/>
                </a:solidFill>
              </a:rPr>
              <a:t>Raus aus der Komfortzone: Nur so verstehen wir, was wir sagen wollen</a:t>
            </a:r>
          </a:p>
        </p:txBody>
      </p:sp>
    </p:spTree>
    <p:extLst>
      <p:ext uri="{BB962C8B-B14F-4D97-AF65-F5344CB8AC3E}">
        <p14:creationId xmlns:p14="http://schemas.microsoft.com/office/powerpoint/2010/main" val="2250981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F8C77C5-EA0A-FBC7-6057-8373994141E1}"/>
            </a:ext>
          </a:extLst>
        </p:cNvPr>
        <p:cNvGrpSpPr/>
        <p:nvPr/>
      </p:nvGrpSpPr>
      <p:grpSpPr>
        <a:xfrm>
          <a:off x="0" y="0"/>
          <a:ext cx="0" cy="0"/>
          <a:chOff x="0" y="0"/>
          <a:chExt cx="0" cy="0"/>
        </a:xfrm>
      </p:grpSpPr>
      <p:sp>
        <p:nvSpPr>
          <p:cNvPr id="3" name="Inhaltsplatzhalter 2">
            <a:extLst>
              <a:ext uri="{FF2B5EF4-FFF2-40B4-BE49-F238E27FC236}">
                <a16:creationId xmlns:a16="http://schemas.microsoft.com/office/drawing/2014/main" id="{AE1B0974-59A9-EEDA-8FBB-79D682506729}"/>
              </a:ext>
            </a:extLst>
          </p:cNvPr>
          <p:cNvSpPr>
            <a:spLocks noGrp="1"/>
          </p:cNvSpPr>
          <p:nvPr>
            <p:ph idx="1"/>
          </p:nvPr>
        </p:nvSpPr>
        <p:spPr>
          <a:xfrm>
            <a:off x="838200" y="815926"/>
            <a:ext cx="10515600" cy="5361037"/>
          </a:xfrm>
        </p:spPr>
        <p:txBody>
          <a:bodyPr/>
          <a:lstStyle/>
          <a:p>
            <a:pPr marL="0" lvl="0" indent="0">
              <a:buNone/>
            </a:pPr>
            <a:endParaRPr lang="de-DE" dirty="0">
              <a:solidFill>
                <a:schemeClr val="bg1"/>
              </a:solidFill>
            </a:endParaRPr>
          </a:p>
          <a:p>
            <a:pPr marL="0" lvl="0" indent="0">
              <a:buNone/>
            </a:pPr>
            <a:endParaRPr lang="de-DE" dirty="0">
              <a:solidFill>
                <a:schemeClr val="bg1"/>
              </a:solidFill>
            </a:endParaRPr>
          </a:p>
          <a:p>
            <a:pPr marL="0" lvl="0" indent="0">
              <a:buNone/>
            </a:pPr>
            <a:endParaRPr lang="de-DE" dirty="0">
              <a:solidFill>
                <a:schemeClr val="bg1"/>
              </a:solidFill>
            </a:endParaRPr>
          </a:p>
          <a:p>
            <a:pPr marL="0" lvl="0" indent="0" algn="ctr">
              <a:buNone/>
            </a:pPr>
            <a:endParaRPr lang="de-DE" dirty="0">
              <a:solidFill>
                <a:schemeClr val="bg1"/>
              </a:solidFill>
            </a:endParaRPr>
          </a:p>
          <a:p>
            <a:pPr marL="0" lvl="0" indent="0" algn="ctr">
              <a:buNone/>
            </a:pPr>
            <a:r>
              <a:rPr lang="de-DE" dirty="0">
                <a:solidFill>
                  <a:schemeClr val="bg1"/>
                </a:solidFill>
              </a:rPr>
              <a:t>Menschen erklären Dinge gerne für unrein</a:t>
            </a:r>
          </a:p>
        </p:txBody>
      </p:sp>
    </p:spTree>
    <p:extLst>
      <p:ext uri="{BB962C8B-B14F-4D97-AF65-F5344CB8AC3E}">
        <p14:creationId xmlns:p14="http://schemas.microsoft.com/office/powerpoint/2010/main" val="3071549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6F0B48-9A50-CBE9-884A-C4C763CBFA6E}"/>
            </a:ext>
          </a:extLst>
        </p:cNvPr>
        <p:cNvGrpSpPr/>
        <p:nvPr/>
      </p:nvGrpSpPr>
      <p:grpSpPr>
        <a:xfrm>
          <a:off x="0" y="0"/>
          <a:ext cx="0" cy="0"/>
          <a:chOff x="0" y="0"/>
          <a:chExt cx="0" cy="0"/>
        </a:xfrm>
      </p:grpSpPr>
    </p:spTree>
    <p:extLst>
      <p:ext uri="{BB962C8B-B14F-4D97-AF65-F5344CB8AC3E}">
        <p14:creationId xmlns:p14="http://schemas.microsoft.com/office/powerpoint/2010/main" val="404015910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428</Words>
  <Application>Microsoft Office PowerPoint</Application>
  <PresentationFormat>Breitbild</PresentationFormat>
  <Paragraphs>20</Paragraphs>
  <Slides>9</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9</vt:i4>
      </vt:variant>
    </vt:vector>
  </HeadingPairs>
  <TitlesOfParts>
    <vt:vector size="13" baseType="lpstr">
      <vt:lpstr>Aptos</vt:lpstr>
      <vt:lpstr>Aptos Display</vt:lpstr>
      <vt:lpstr>Arial</vt:lpstr>
      <vt:lpstr>Office</vt:lpstr>
      <vt:lpstr>Die Vision auf dem Dach</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Johannes Müller</dc:creator>
  <cp:lastModifiedBy>Technik Ev. Christusgemeinde Hassloch</cp:lastModifiedBy>
  <cp:revision>5</cp:revision>
  <dcterms:created xsi:type="dcterms:W3CDTF">2026-04-05T06:44:07Z</dcterms:created>
  <dcterms:modified xsi:type="dcterms:W3CDTF">2026-06-21T09:34:41Z</dcterms:modified>
</cp:coreProperties>
</file>