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4" autoAdjust="0"/>
    <p:restoredTop sz="94660"/>
  </p:normalViewPr>
  <p:slideViewPr>
    <p:cSldViewPr snapToGrid="0">
      <p:cViewPr varScale="1">
        <p:scale>
          <a:sx n="95" d="100"/>
          <a:sy n="95" d="100"/>
        </p:scale>
        <p:origin x="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E6AB75-7ADB-DE85-93B7-8B847B15F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FC0333A-B737-6A04-8B2C-B61D8F9AD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49C755-8046-A8CE-F2F4-9841F534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137A-D900-4BE6-8AEB-005E7F1E31D6}" type="datetimeFigureOut">
              <a:rPr lang="de-DE" smtClean="0"/>
              <a:t>07.06.2026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5F80FB-6034-F276-4EFC-F4D01CDDB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9A9C3A-9230-37CB-E318-DAED63619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5042-8495-4B2F-88C9-1E01801F85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550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3A8CEC-30FA-38F6-40C1-BDC661090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8CD674C-5527-E73F-1218-D451B7BFF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7DD1A7-4EE4-2ED0-6B85-C2764774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137A-D900-4BE6-8AEB-005E7F1E31D6}" type="datetimeFigureOut">
              <a:rPr lang="de-DE" smtClean="0"/>
              <a:t>07.06.2026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8E2224-AB81-CB17-052B-C2B077D65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6DADDD-2D16-EC6B-4446-96B85A06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5042-8495-4B2F-88C9-1E01801F85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81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51AD66B-6EA6-4FAF-10AF-8E94F24CA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1D45BA1-501B-5D1A-A024-75E9A3B84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EA454F-7223-20A7-EBE6-99D6FA40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137A-D900-4BE6-8AEB-005E7F1E31D6}" type="datetimeFigureOut">
              <a:rPr lang="de-DE" smtClean="0"/>
              <a:t>07.06.2026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94BA4B-DC50-79EA-09EF-C1462D898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8F7144-E400-7D78-0F74-59C88C9A3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5042-8495-4B2F-88C9-1E01801F85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202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45DF8A-815B-DD02-F01A-09B8EEE1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EF5D55-A15A-D5E7-DA25-EED4BA5C0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0E90AA-A028-4991-AE26-3E311CF1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137A-D900-4BE6-8AEB-005E7F1E31D6}" type="datetimeFigureOut">
              <a:rPr lang="de-DE" smtClean="0"/>
              <a:t>07.06.2026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4CB505-2447-DE45-FDD3-7AA18A68A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1D5803-EF96-04AF-4531-5337F64A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5042-8495-4B2F-88C9-1E01801F85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16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CE4BEF-A6C3-8549-0FE1-9E1AA3F8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228B19-7740-130F-F447-3FC781E3E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7BCF8D-FA8C-E9B0-59B9-E322C7FFD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137A-D900-4BE6-8AEB-005E7F1E31D6}" type="datetimeFigureOut">
              <a:rPr lang="de-DE" smtClean="0"/>
              <a:t>07.06.2026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C79E7E-CFD4-C5D8-3B2E-085DA5916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5B2DC5-7608-4B03-C3C4-D9C933674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5042-8495-4B2F-88C9-1E01801F85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73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65361D-B2B9-CC82-3CC8-5D68933BC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894EEB-830C-EC56-AF9E-D63C2339FA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0344C72-C6AD-AFB1-3B2C-57A0398FD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9C91E9-99B4-D335-D034-84D113AD4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137A-D900-4BE6-8AEB-005E7F1E31D6}" type="datetimeFigureOut">
              <a:rPr lang="de-DE" smtClean="0"/>
              <a:t>07.06.2026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6C530D-48F1-59ED-4B4B-63DB0B06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DEAD27-2EF0-A710-41A0-EBEFC511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5042-8495-4B2F-88C9-1E01801F85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4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5544B8-9C9F-DB24-41D9-850BCF06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99DC06-6E68-0D73-60B7-97AB351C6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68794C7-BAF9-F342-DB73-7E36789CB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B793920-5372-8A1E-D374-7A2993CAC2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EBB57E7-7617-A0BE-55F3-CCD26AF520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4C3ECD3-71F9-E01B-66CA-4CF9803FA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137A-D900-4BE6-8AEB-005E7F1E31D6}" type="datetimeFigureOut">
              <a:rPr lang="de-DE" smtClean="0"/>
              <a:t>07.06.2026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D3B78E2-DDB0-C0CD-B806-C65950E09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2E18BCD-7E9C-9582-5FD9-7B3D0DA0F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5042-8495-4B2F-88C9-1E01801F85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57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B8B0FF-0A5A-C024-05D0-9650C2880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5CEB250-F0DA-238E-C51F-5366D3C7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137A-D900-4BE6-8AEB-005E7F1E31D6}" type="datetimeFigureOut">
              <a:rPr lang="de-DE" smtClean="0"/>
              <a:t>07.06.2026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348938-11E7-04EE-02B4-634C1F60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9E4B96-C49B-B4FA-FB79-7194E81C1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5042-8495-4B2F-88C9-1E01801F85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30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EC33228-FAC9-3168-EAD7-F7D1B7F35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137A-D900-4BE6-8AEB-005E7F1E31D6}" type="datetimeFigureOut">
              <a:rPr lang="de-DE" smtClean="0"/>
              <a:t>07.06.2026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BECD02-B43A-DAF5-024B-6B246A368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CF78B5-5544-78EB-A962-3A8EB106A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5042-8495-4B2F-88C9-1E01801F85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73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EF4016-5C59-0615-98B1-B217030A0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9EEC40-7597-BE5D-30B1-C59F8EEFC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D5FD129-FFFA-7729-605D-1C69241E4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9B76BAE-1535-8447-E199-030EE3CA2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137A-D900-4BE6-8AEB-005E7F1E31D6}" type="datetimeFigureOut">
              <a:rPr lang="de-DE" smtClean="0"/>
              <a:t>07.06.2026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019E42-B283-03E5-8212-A5597096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DBF532-88BF-4F7A-E21D-6D3A2D98A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5042-8495-4B2F-88C9-1E01801F85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5769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65E9D9-0468-43AD-B605-2F28616E5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FAA997C-9C81-703B-3962-FB3D26D0E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829D49-5A48-6C18-0B9E-FF2B7FFAF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EC66006-623B-2487-045F-30E1BC38D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137A-D900-4BE6-8AEB-005E7F1E31D6}" type="datetimeFigureOut">
              <a:rPr lang="de-DE" smtClean="0"/>
              <a:t>07.06.2026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CA6124A-3754-B25F-081B-9B7126A33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F52BFB-C591-E31E-5B0B-10ACBDFE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C5042-8495-4B2F-88C9-1E01801F85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68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855AB1F-6051-4535-37B7-FF8783844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675AFA-3190-ECE4-6CBC-FC978553B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31C36B-4499-6854-278A-2616FF12A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137A-D900-4BE6-8AEB-005E7F1E31D6}" type="datetimeFigureOut">
              <a:rPr lang="de-DE" smtClean="0"/>
              <a:t>07.06.2026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C2620B-CB9D-ECF6-708A-A15E15B8A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A76400-6C7D-2E6D-504C-BBF9A3C05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C5042-8495-4B2F-88C9-1E01801F85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345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D670E07-3E3A-06A9-D355-808D4C064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19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9A425-9E6E-DDD1-BAAB-1C5C715C7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E5D8F8D-7355-4265-1ED7-D5E12534F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95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145A5-7801-6FA3-A82C-C28F479B9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081117D-17F5-2A54-212F-1348B020C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62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D0DBD-E565-B074-D28B-144D3C384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2483472-B751-F68B-9C8D-24BFA2B1E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9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65972-AC66-EDBA-2A51-F04F78479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DC2A290-9920-38E1-AA45-81950BCD9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23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1A7D1-A8BE-C2F6-CAA2-04623CE71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9190334-6A4E-CCE1-01E5-F8162788E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08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08179-33FC-D072-C8FB-1B78C9C93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5743FB4-2430-CE74-E014-43D353C6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62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0F733-AF2F-3256-BC9A-FA1B38461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FCAE4B9-30E6-8040-CD13-B54DE397F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70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EFD5C-2E83-03FD-B7CA-1281E1453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0431B5C-EA19-1A24-17EC-94A24AFDC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92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C76CD-5D93-CA10-0393-243C73373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568791B-B352-EB5C-DDAC-12CE49D28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32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83E0A-5B9A-1718-EFD2-B3FFDDCA5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5878890-94D3-6216-57B7-AE48BCC48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12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0789925D-F294-3834-BD24-3A2803D99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12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053AD-9AB5-8605-01FC-6499FF719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F998058-5976-B531-8C7F-3BBC1F3F3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18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53B84-BA9D-E1BD-2FB6-B4AFACB02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0D222EF-31A6-D234-46C1-8A61CFFC0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43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2CFB7-8890-B04A-68A4-5D3951C73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2CB6826-F464-E94E-1E6B-0404717FD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17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1736F-AA66-289B-094A-1DCAD4767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612CA07-539B-D3F0-59A2-CB12A9451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10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79A40-398E-1DED-C409-5DB96166D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1B470C0-26C4-E3FF-B9AF-9AB3C588D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05815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494B97F-A5E1-1D30-9FCA-3F33D5B96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04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91336-E049-18C6-8AE9-FBAF302A3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A055AB4-CEB6-FB27-769D-1C841CD47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1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CE152-BE99-8C51-05B5-21BA140A7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0D921AB-91D9-64B8-9B06-0D1F06F52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588B0-0E57-B864-DFD9-40E97F59F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37BA19E-9D11-1773-C234-787D09A57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45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68F0F-C0FC-6D74-FA0E-CED335BA8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032877D-FF96-D97F-1E19-06D062FC0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89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C4769-EB35-BB6B-E954-CFBB004B3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940C82F-9F98-AC60-543B-D02A745B1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02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Enttäuschung</Template>
  <TotalTime>0</TotalTime>
  <Words>0</Words>
  <Application>Microsoft Office PowerPoint</Application>
  <PresentationFormat>Breitbild</PresentationFormat>
  <Paragraphs>0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Technik Ev. Christusgemeinde Hassloch</dc:creator>
  <cp:lastModifiedBy>Technik Ev. Christusgemeinde Hassloch</cp:lastModifiedBy>
  <cp:revision>1</cp:revision>
  <dcterms:created xsi:type="dcterms:W3CDTF">2026-06-07T10:55:20Z</dcterms:created>
  <dcterms:modified xsi:type="dcterms:W3CDTF">2026-06-07T10:58:37Z</dcterms:modified>
</cp:coreProperties>
</file>