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557" r:id="rId5"/>
    <p:sldId id="577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583" r:id="rId14"/>
    <p:sldId id="376" r:id="rId15"/>
    <p:sldId id="381" r:id="rId16"/>
    <p:sldId id="559" r:id="rId17"/>
    <p:sldId id="552" r:id="rId18"/>
  </p:sldIdLst>
  <p:sldSz cx="12192000" cy="6858000"/>
  <p:notesSz cx="6669088" cy="99266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267"/>
    <a:srgbClr val="344DEB"/>
    <a:srgbClr val="9F9E82"/>
    <a:srgbClr val="A7CBBC"/>
    <a:srgbClr val="3CB40C"/>
    <a:srgbClr val="CAA508"/>
    <a:srgbClr val="F8EA32"/>
    <a:srgbClr val="FA1212"/>
    <a:srgbClr val="716A40"/>
    <a:srgbClr val="A297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2E89F0-96DC-407B-A7A6-C1ED1F43E5D7}" v="38" dt="2026-05-21T07:29:58.3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Schneider" userId="d2cbf4dd-ffb9-4eff-a8bf-ebf9c76cc54b" providerId="ADAL" clId="{BB1E8D21-FE61-4C82-984F-5CA830534463}"/>
    <pc:docChg chg="undo custSel addSld delSld modSld sldOrd">
      <pc:chgData name="Martin Schneider" userId="d2cbf4dd-ffb9-4eff-a8bf-ebf9c76cc54b" providerId="ADAL" clId="{BB1E8D21-FE61-4C82-984F-5CA830534463}" dt="2026-05-30T15:43:58.273" v="481"/>
      <pc:docMkLst>
        <pc:docMk/>
      </pc:docMkLst>
      <pc:sldChg chg="modSp mod">
        <pc:chgData name="Martin Schneider" userId="d2cbf4dd-ffb9-4eff-a8bf-ebf9c76cc54b" providerId="ADAL" clId="{BB1E8D21-FE61-4C82-984F-5CA830534463}" dt="2026-05-10T06:46:45.405" v="270" actId="20577"/>
        <pc:sldMkLst>
          <pc:docMk/>
          <pc:sldMk cId="3235843106" sldId="280"/>
        </pc:sldMkLst>
        <pc:spChg chg="mod">
          <ac:chgData name="Martin Schneider" userId="d2cbf4dd-ffb9-4eff-a8bf-ebf9c76cc54b" providerId="ADAL" clId="{BB1E8D21-FE61-4C82-984F-5CA830534463}" dt="2026-05-10T06:46:45.405" v="270" actId="20577"/>
          <ac:spMkLst>
            <pc:docMk/>
            <pc:sldMk cId="3235843106" sldId="280"/>
            <ac:spMk id="4" creationId="{B037CBB8-9A5E-B539-65B7-F9860E5A3853}"/>
          </ac:spMkLst>
        </pc:spChg>
      </pc:sldChg>
      <pc:sldChg chg="del">
        <pc:chgData name="Martin Schneider" userId="d2cbf4dd-ffb9-4eff-a8bf-ebf9c76cc54b" providerId="ADAL" clId="{BB1E8D21-FE61-4C82-984F-5CA830534463}" dt="2026-05-10T06:25:55.708" v="95" actId="47"/>
        <pc:sldMkLst>
          <pc:docMk/>
          <pc:sldMk cId="374134709" sldId="282"/>
        </pc:sldMkLst>
      </pc:sldChg>
      <pc:sldChg chg="del">
        <pc:chgData name="Martin Schneider" userId="d2cbf4dd-ffb9-4eff-a8bf-ebf9c76cc54b" providerId="ADAL" clId="{BB1E8D21-FE61-4C82-984F-5CA830534463}" dt="2026-05-10T06:26:12.494" v="97" actId="47"/>
        <pc:sldMkLst>
          <pc:docMk/>
          <pc:sldMk cId="249970850" sldId="315"/>
        </pc:sldMkLst>
      </pc:sldChg>
      <pc:sldChg chg="del">
        <pc:chgData name="Martin Schneider" userId="d2cbf4dd-ffb9-4eff-a8bf-ebf9c76cc54b" providerId="ADAL" clId="{BB1E8D21-FE61-4C82-984F-5CA830534463}" dt="2026-05-10T06:26:17.742" v="100" actId="47"/>
        <pc:sldMkLst>
          <pc:docMk/>
          <pc:sldMk cId="2458461863" sldId="367"/>
        </pc:sldMkLst>
      </pc:sldChg>
      <pc:sldChg chg="del">
        <pc:chgData name="Martin Schneider" userId="d2cbf4dd-ffb9-4eff-a8bf-ebf9c76cc54b" providerId="ADAL" clId="{BB1E8D21-FE61-4C82-984F-5CA830534463}" dt="2026-05-10T06:24:59.937" v="92" actId="47"/>
        <pc:sldMkLst>
          <pc:docMk/>
          <pc:sldMk cId="1945299499" sldId="375"/>
        </pc:sldMkLst>
      </pc:sldChg>
      <pc:sldChg chg="ord">
        <pc:chgData name="Martin Schneider" userId="d2cbf4dd-ffb9-4eff-a8bf-ebf9c76cc54b" providerId="ADAL" clId="{BB1E8D21-FE61-4C82-984F-5CA830534463}" dt="2026-05-30T15:43:17.305" v="473"/>
        <pc:sldMkLst>
          <pc:docMk/>
          <pc:sldMk cId="75180868" sldId="376"/>
        </pc:sldMkLst>
      </pc:sldChg>
      <pc:sldChg chg="addSp delSp modSp add del mod ord setBg delDesignElem">
        <pc:chgData name="Martin Schneider" userId="d2cbf4dd-ffb9-4eff-a8bf-ebf9c76cc54b" providerId="ADAL" clId="{BB1E8D21-FE61-4C82-984F-5CA830534463}" dt="2026-05-30T15:43:33.106" v="475"/>
        <pc:sldMkLst>
          <pc:docMk/>
          <pc:sldMk cId="4181425286" sldId="381"/>
        </pc:sldMkLst>
        <pc:spChg chg="mod">
          <ac:chgData name="Martin Schneider" userId="d2cbf4dd-ffb9-4eff-a8bf-ebf9c76cc54b" providerId="ADAL" clId="{BB1E8D21-FE61-4C82-984F-5CA830534463}" dt="2026-05-10T06:35:02.681" v="141" actId="6549"/>
          <ac:spMkLst>
            <pc:docMk/>
            <pc:sldMk cId="4181425286" sldId="381"/>
            <ac:spMk id="7" creationId="{00000000-0000-0000-0000-000000000000}"/>
          </ac:spMkLst>
        </pc:spChg>
        <pc:spChg chg="mod">
          <ac:chgData name="Martin Schneider" userId="d2cbf4dd-ffb9-4eff-a8bf-ebf9c76cc54b" providerId="ADAL" clId="{BB1E8D21-FE61-4C82-984F-5CA830534463}" dt="2026-05-10T06:34:27.853" v="133" actId="26606"/>
          <ac:spMkLst>
            <pc:docMk/>
            <pc:sldMk cId="4181425286" sldId="381"/>
            <ac:spMk id="17" creationId="{00000000-0000-0000-0000-000000000000}"/>
          </ac:spMkLst>
        </pc:spChg>
        <pc:spChg chg="add">
          <ac:chgData name="Martin Schneider" userId="d2cbf4dd-ffb9-4eff-a8bf-ebf9c76cc54b" providerId="ADAL" clId="{BB1E8D21-FE61-4C82-984F-5CA830534463}" dt="2026-05-10T06:34:27.853" v="133" actId="26606"/>
          <ac:spMkLst>
            <pc:docMk/>
            <pc:sldMk cId="4181425286" sldId="381"/>
            <ac:spMk id="19" creationId="{907EF6B7-1338-4443-8C46-6A318D952DFD}"/>
          </ac:spMkLst>
        </pc:spChg>
        <pc:spChg chg="add">
          <ac:chgData name="Martin Schneider" userId="d2cbf4dd-ffb9-4eff-a8bf-ebf9c76cc54b" providerId="ADAL" clId="{BB1E8D21-FE61-4C82-984F-5CA830534463}" dt="2026-05-10T06:34:27.853" v="133" actId="26606"/>
          <ac:spMkLst>
            <pc:docMk/>
            <pc:sldMk cId="4181425286" sldId="381"/>
            <ac:spMk id="20" creationId="{DAAE4CDD-124C-4DCF-9584-B6033B545DD5}"/>
          </ac:spMkLst>
        </pc:spChg>
        <pc:spChg chg="add">
          <ac:chgData name="Martin Schneider" userId="d2cbf4dd-ffb9-4eff-a8bf-ebf9c76cc54b" providerId="ADAL" clId="{BB1E8D21-FE61-4C82-984F-5CA830534463}" dt="2026-05-10T06:34:27.853" v="133" actId="26606"/>
          <ac:spMkLst>
            <pc:docMk/>
            <pc:sldMk cId="4181425286" sldId="381"/>
            <ac:spMk id="21" creationId="{081E4A58-353D-44AE-B2FC-2A74E2E400F7}"/>
          </ac:spMkLst>
        </pc:spChg>
      </pc:sldChg>
      <pc:sldChg chg="del">
        <pc:chgData name="Martin Schneider" userId="d2cbf4dd-ffb9-4eff-a8bf-ebf9c76cc54b" providerId="ADAL" clId="{BB1E8D21-FE61-4C82-984F-5CA830534463}" dt="2026-05-10T06:26:14.204" v="98" actId="47"/>
        <pc:sldMkLst>
          <pc:docMk/>
          <pc:sldMk cId="1184916717" sldId="383"/>
        </pc:sldMkLst>
      </pc:sldChg>
      <pc:sldChg chg="del">
        <pc:chgData name="Martin Schneider" userId="d2cbf4dd-ffb9-4eff-a8bf-ebf9c76cc54b" providerId="ADAL" clId="{BB1E8D21-FE61-4C82-984F-5CA830534463}" dt="2026-05-10T06:26:22.073" v="102" actId="47"/>
        <pc:sldMkLst>
          <pc:docMk/>
          <pc:sldMk cId="4218933264" sldId="385"/>
        </pc:sldMkLst>
      </pc:sldChg>
      <pc:sldChg chg="del">
        <pc:chgData name="Martin Schneider" userId="d2cbf4dd-ffb9-4eff-a8bf-ebf9c76cc54b" providerId="ADAL" clId="{BB1E8D21-FE61-4C82-984F-5CA830534463}" dt="2026-05-10T06:26:31.807" v="108" actId="47"/>
        <pc:sldMkLst>
          <pc:docMk/>
          <pc:sldMk cId="2589588370" sldId="387"/>
        </pc:sldMkLst>
      </pc:sldChg>
      <pc:sldChg chg="del">
        <pc:chgData name="Martin Schneider" userId="d2cbf4dd-ffb9-4eff-a8bf-ebf9c76cc54b" providerId="ADAL" clId="{BB1E8D21-FE61-4C82-984F-5CA830534463}" dt="2026-05-10T06:26:33.016" v="109" actId="47"/>
        <pc:sldMkLst>
          <pc:docMk/>
          <pc:sldMk cId="4079404810" sldId="388"/>
        </pc:sldMkLst>
      </pc:sldChg>
      <pc:sldChg chg="del">
        <pc:chgData name="Martin Schneider" userId="d2cbf4dd-ffb9-4eff-a8bf-ebf9c76cc54b" providerId="ADAL" clId="{BB1E8D21-FE61-4C82-984F-5CA830534463}" dt="2026-05-10T06:26:35.360" v="111" actId="47"/>
        <pc:sldMkLst>
          <pc:docMk/>
          <pc:sldMk cId="278337144" sldId="390"/>
        </pc:sldMkLst>
      </pc:sldChg>
      <pc:sldChg chg="del">
        <pc:chgData name="Martin Schneider" userId="d2cbf4dd-ffb9-4eff-a8bf-ebf9c76cc54b" providerId="ADAL" clId="{BB1E8D21-FE61-4C82-984F-5CA830534463}" dt="2026-05-10T06:26:34.559" v="110" actId="47"/>
        <pc:sldMkLst>
          <pc:docMk/>
          <pc:sldMk cId="496952477" sldId="392"/>
        </pc:sldMkLst>
      </pc:sldChg>
      <pc:sldChg chg="del">
        <pc:chgData name="Martin Schneider" userId="d2cbf4dd-ffb9-4eff-a8bf-ebf9c76cc54b" providerId="ADAL" clId="{BB1E8D21-FE61-4C82-984F-5CA830534463}" dt="2026-05-10T06:26:37.140" v="112" actId="47"/>
        <pc:sldMkLst>
          <pc:docMk/>
          <pc:sldMk cId="4242294310" sldId="394"/>
        </pc:sldMkLst>
      </pc:sldChg>
      <pc:sldChg chg="del">
        <pc:chgData name="Martin Schneider" userId="d2cbf4dd-ffb9-4eff-a8bf-ebf9c76cc54b" providerId="ADAL" clId="{BB1E8D21-FE61-4C82-984F-5CA830534463}" dt="2026-05-10T06:26:39.452" v="113" actId="47"/>
        <pc:sldMkLst>
          <pc:docMk/>
          <pc:sldMk cId="1425744473" sldId="395"/>
        </pc:sldMkLst>
      </pc:sldChg>
      <pc:sldChg chg="del">
        <pc:chgData name="Martin Schneider" userId="d2cbf4dd-ffb9-4eff-a8bf-ebf9c76cc54b" providerId="ADAL" clId="{BB1E8D21-FE61-4C82-984F-5CA830534463}" dt="2026-05-10T06:26:27.095" v="105" actId="47"/>
        <pc:sldMkLst>
          <pc:docMk/>
          <pc:sldMk cId="513106935" sldId="397"/>
        </pc:sldMkLst>
      </pc:sldChg>
      <pc:sldChg chg="del">
        <pc:chgData name="Martin Schneider" userId="d2cbf4dd-ffb9-4eff-a8bf-ebf9c76cc54b" providerId="ADAL" clId="{BB1E8D21-FE61-4C82-984F-5CA830534463}" dt="2026-05-10T06:26:30.225" v="107" actId="47"/>
        <pc:sldMkLst>
          <pc:docMk/>
          <pc:sldMk cId="2420211152" sldId="398"/>
        </pc:sldMkLst>
      </pc:sldChg>
      <pc:sldChg chg="del">
        <pc:chgData name="Martin Schneider" userId="d2cbf4dd-ffb9-4eff-a8bf-ebf9c76cc54b" providerId="ADAL" clId="{BB1E8D21-FE61-4C82-984F-5CA830534463}" dt="2026-05-10T06:26:28.443" v="106" actId="47"/>
        <pc:sldMkLst>
          <pc:docMk/>
          <pc:sldMk cId="1148582614" sldId="399"/>
        </pc:sldMkLst>
      </pc:sldChg>
      <pc:sldChg chg="del">
        <pc:chgData name="Martin Schneider" userId="d2cbf4dd-ffb9-4eff-a8bf-ebf9c76cc54b" providerId="ADAL" clId="{BB1E8D21-FE61-4C82-984F-5CA830534463}" dt="2026-05-10T06:26:43.813" v="117" actId="47"/>
        <pc:sldMkLst>
          <pc:docMk/>
          <pc:sldMk cId="2723254822" sldId="447"/>
        </pc:sldMkLst>
      </pc:sldChg>
      <pc:sldChg chg="del">
        <pc:chgData name="Martin Schneider" userId="d2cbf4dd-ffb9-4eff-a8bf-ebf9c76cc54b" providerId="ADAL" clId="{BB1E8D21-FE61-4C82-984F-5CA830534463}" dt="2026-05-10T06:26:43.250" v="116" actId="47"/>
        <pc:sldMkLst>
          <pc:docMk/>
          <pc:sldMk cId="327828640" sldId="448"/>
        </pc:sldMkLst>
      </pc:sldChg>
      <pc:sldChg chg="del">
        <pc:chgData name="Martin Schneider" userId="d2cbf4dd-ffb9-4eff-a8bf-ebf9c76cc54b" providerId="ADAL" clId="{BB1E8D21-FE61-4C82-984F-5CA830534463}" dt="2026-05-10T06:26:45.253" v="119" actId="47"/>
        <pc:sldMkLst>
          <pc:docMk/>
          <pc:sldMk cId="1936574387" sldId="449"/>
        </pc:sldMkLst>
      </pc:sldChg>
      <pc:sldChg chg="del">
        <pc:chgData name="Martin Schneider" userId="d2cbf4dd-ffb9-4eff-a8bf-ebf9c76cc54b" providerId="ADAL" clId="{BB1E8D21-FE61-4C82-984F-5CA830534463}" dt="2026-05-10T06:26:44.610" v="118" actId="47"/>
        <pc:sldMkLst>
          <pc:docMk/>
          <pc:sldMk cId="3768750941" sldId="451"/>
        </pc:sldMkLst>
      </pc:sldChg>
      <pc:sldChg chg="del">
        <pc:chgData name="Martin Schneider" userId="d2cbf4dd-ffb9-4eff-a8bf-ebf9c76cc54b" providerId="ADAL" clId="{BB1E8D21-FE61-4C82-984F-5CA830534463}" dt="2026-05-10T06:26:42.434" v="115" actId="47"/>
        <pc:sldMkLst>
          <pc:docMk/>
          <pc:sldMk cId="678912668" sldId="452"/>
        </pc:sldMkLst>
      </pc:sldChg>
      <pc:sldChg chg="del">
        <pc:chgData name="Martin Schneider" userId="d2cbf4dd-ffb9-4eff-a8bf-ebf9c76cc54b" providerId="ADAL" clId="{BB1E8D21-FE61-4C82-984F-5CA830534463}" dt="2026-05-10T06:26:46.626" v="120" actId="47"/>
        <pc:sldMkLst>
          <pc:docMk/>
          <pc:sldMk cId="3865885181" sldId="456"/>
        </pc:sldMkLst>
      </pc:sldChg>
      <pc:sldChg chg="del">
        <pc:chgData name="Martin Schneider" userId="d2cbf4dd-ffb9-4eff-a8bf-ebf9c76cc54b" providerId="ADAL" clId="{BB1E8D21-FE61-4C82-984F-5CA830534463}" dt="2026-05-10T06:26:41.095" v="114" actId="47"/>
        <pc:sldMkLst>
          <pc:docMk/>
          <pc:sldMk cId="2114810791" sldId="457"/>
        </pc:sldMkLst>
      </pc:sldChg>
      <pc:sldChg chg="del">
        <pc:chgData name="Martin Schneider" userId="d2cbf4dd-ffb9-4eff-a8bf-ebf9c76cc54b" providerId="ADAL" clId="{BB1E8D21-FE61-4C82-984F-5CA830534463}" dt="2026-05-10T06:26:47.671" v="121" actId="47"/>
        <pc:sldMkLst>
          <pc:docMk/>
          <pc:sldMk cId="878051363" sldId="459"/>
        </pc:sldMkLst>
      </pc:sldChg>
      <pc:sldChg chg="del">
        <pc:chgData name="Martin Schneider" userId="d2cbf4dd-ffb9-4eff-a8bf-ebf9c76cc54b" providerId="ADAL" clId="{BB1E8D21-FE61-4C82-984F-5CA830534463}" dt="2026-05-10T06:22:37.341" v="79" actId="47"/>
        <pc:sldMkLst>
          <pc:docMk/>
          <pc:sldMk cId="756170871" sldId="551"/>
        </pc:sldMkLst>
      </pc:sldChg>
      <pc:sldChg chg="ord">
        <pc:chgData name="Martin Schneider" userId="d2cbf4dd-ffb9-4eff-a8bf-ebf9c76cc54b" providerId="ADAL" clId="{BB1E8D21-FE61-4C82-984F-5CA830534463}" dt="2026-05-30T15:43:58.273" v="481"/>
        <pc:sldMkLst>
          <pc:docMk/>
          <pc:sldMk cId="3906012826" sldId="552"/>
        </pc:sldMkLst>
      </pc:sldChg>
      <pc:sldChg chg="del">
        <pc:chgData name="Martin Schneider" userId="d2cbf4dd-ffb9-4eff-a8bf-ebf9c76cc54b" providerId="ADAL" clId="{BB1E8D21-FE61-4C82-984F-5CA830534463}" dt="2026-05-10T06:26:20.060" v="101" actId="47"/>
        <pc:sldMkLst>
          <pc:docMk/>
          <pc:sldMk cId="473496936" sldId="553"/>
        </pc:sldMkLst>
      </pc:sldChg>
      <pc:sldChg chg="del">
        <pc:chgData name="Martin Schneider" userId="d2cbf4dd-ffb9-4eff-a8bf-ebf9c76cc54b" providerId="ADAL" clId="{BB1E8D21-FE61-4C82-984F-5CA830534463}" dt="2026-05-10T06:26:24.800" v="103" actId="47"/>
        <pc:sldMkLst>
          <pc:docMk/>
          <pc:sldMk cId="3453835183" sldId="554"/>
        </pc:sldMkLst>
      </pc:sldChg>
      <pc:sldChg chg="del">
        <pc:chgData name="Martin Schneider" userId="d2cbf4dd-ffb9-4eff-a8bf-ebf9c76cc54b" providerId="ADAL" clId="{BB1E8D21-FE61-4C82-984F-5CA830534463}" dt="2026-05-10T06:26:26.287" v="104" actId="47"/>
        <pc:sldMkLst>
          <pc:docMk/>
          <pc:sldMk cId="3662208105" sldId="555"/>
        </pc:sldMkLst>
      </pc:sldChg>
      <pc:sldChg chg="del">
        <pc:chgData name="Martin Schneider" userId="d2cbf4dd-ffb9-4eff-a8bf-ebf9c76cc54b" providerId="ADAL" clId="{BB1E8D21-FE61-4C82-984F-5CA830534463}" dt="2026-05-10T06:26:16.080" v="99" actId="47"/>
        <pc:sldMkLst>
          <pc:docMk/>
          <pc:sldMk cId="4138337143" sldId="556"/>
        </pc:sldMkLst>
      </pc:sldChg>
      <pc:sldChg chg="modSp mod">
        <pc:chgData name="Martin Schneider" userId="d2cbf4dd-ffb9-4eff-a8bf-ebf9c76cc54b" providerId="ADAL" clId="{BB1E8D21-FE61-4C82-984F-5CA830534463}" dt="2026-05-10T06:22:14.529" v="78" actId="20577"/>
        <pc:sldMkLst>
          <pc:docMk/>
          <pc:sldMk cId="3431837652" sldId="557"/>
        </pc:sldMkLst>
        <pc:spChg chg="mod">
          <ac:chgData name="Martin Schneider" userId="d2cbf4dd-ffb9-4eff-a8bf-ebf9c76cc54b" providerId="ADAL" clId="{BB1E8D21-FE61-4C82-984F-5CA830534463}" dt="2026-05-10T06:22:14.529" v="78" actId="20577"/>
          <ac:spMkLst>
            <pc:docMk/>
            <pc:sldMk cId="3431837652" sldId="557"/>
            <ac:spMk id="2" creationId="{3AEE540B-366A-D294-EDC1-64B6333A11B3}"/>
          </ac:spMkLst>
        </pc:spChg>
      </pc:sldChg>
      <pc:sldChg chg="del">
        <pc:chgData name="Martin Schneider" userId="d2cbf4dd-ffb9-4eff-a8bf-ebf9c76cc54b" providerId="ADAL" clId="{BB1E8D21-FE61-4C82-984F-5CA830534463}" dt="2026-05-10T06:24:44.278" v="81" actId="47"/>
        <pc:sldMkLst>
          <pc:docMk/>
          <pc:sldMk cId="3389707554" sldId="558"/>
        </pc:sldMkLst>
      </pc:sldChg>
      <pc:sldChg chg="modSp mod ord">
        <pc:chgData name="Martin Schneider" userId="d2cbf4dd-ffb9-4eff-a8bf-ebf9c76cc54b" providerId="ADAL" clId="{BB1E8D21-FE61-4C82-984F-5CA830534463}" dt="2026-05-30T15:43:48.866" v="479"/>
        <pc:sldMkLst>
          <pc:docMk/>
          <pc:sldMk cId="2196773648" sldId="559"/>
        </pc:sldMkLst>
        <pc:spChg chg="mod">
          <ac:chgData name="Martin Schneider" userId="d2cbf4dd-ffb9-4eff-a8bf-ebf9c76cc54b" providerId="ADAL" clId="{BB1E8D21-FE61-4C82-984F-5CA830534463}" dt="2026-05-10T06:35:36.293" v="188" actId="20577"/>
          <ac:spMkLst>
            <pc:docMk/>
            <pc:sldMk cId="2196773648" sldId="559"/>
            <ac:spMk id="2" creationId="{B7A04B07-AA3E-7703-D856-52208BF9934B}"/>
          </ac:spMkLst>
        </pc:spChg>
      </pc:sldChg>
      <pc:sldChg chg="del">
        <pc:chgData name="Martin Schneider" userId="d2cbf4dd-ffb9-4eff-a8bf-ebf9c76cc54b" providerId="ADAL" clId="{BB1E8D21-FE61-4C82-984F-5CA830534463}" dt="2026-05-10T06:24:37.310" v="80" actId="47"/>
        <pc:sldMkLst>
          <pc:docMk/>
          <pc:sldMk cId="2145941616" sldId="560"/>
        </pc:sldMkLst>
      </pc:sldChg>
      <pc:sldChg chg="del">
        <pc:chgData name="Martin Schneider" userId="d2cbf4dd-ffb9-4eff-a8bf-ebf9c76cc54b" providerId="ADAL" clId="{BB1E8D21-FE61-4C82-984F-5CA830534463}" dt="2026-05-10T06:25:57.791" v="96" actId="47"/>
        <pc:sldMkLst>
          <pc:docMk/>
          <pc:sldMk cId="2926957519" sldId="561"/>
        </pc:sldMkLst>
      </pc:sldChg>
      <pc:sldChg chg="del">
        <pc:chgData name="Martin Schneider" userId="d2cbf4dd-ffb9-4eff-a8bf-ebf9c76cc54b" providerId="ADAL" clId="{BB1E8D21-FE61-4C82-984F-5CA830534463}" dt="2026-05-10T06:24:57.267" v="91" actId="47"/>
        <pc:sldMkLst>
          <pc:docMk/>
          <pc:sldMk cId="2972409059" sldId="564"/>
        </pc:sldMkLst>
      </pc:sldChg>
      <pc:sldChg chg="del">
        <pc:chgData name="Martin Schneider" userId="d2cbf4dd-ffb9-4eff-a8bf-ebf9c76cc54b" providerId="ADAL" clId="{BB1E8D21-FE61-4C82-984F-5CA830534463}" dt="2026-05-10T06:24:53.102" v="88" actId="47"/>
        <pc:sldMkLst>
          <pc:docMk/>
          <pc:sldMk cId="1615885606" sldId="565"/>
        </pc:sldMkLst>
      </pc:sldChg>
      <pc:sldChg chg="del">
        <pc:chgData name="Martin Schneider" userId="d2cbf4dd-ffb9-4eff-a8bf-ebf9c76cc54b" providerId="ADAL" clId="{BB1E8D21-FE61-4C82-984F-5CA830534463}" dt="2026-05-10T06:24:52.155" v="87" actId="47"/>
        <pc:sldMkLst>
          <pc:docMk/>
          <pc:sldMk cId="2663747468" sldId="566"/>
        </pc:sldMkLst>
      </pc:sldChg>
      <pc:sldChg chg="del">
        <pc:chgData name="Martin Schneider" userId="d2cbf4dd-ffb9-4eff-a8bf-ebf9c76cc54b" providerId="ADAL" clId="{BB1E8D21-FE61-4C82-984F-5CA830534463}" dt="2026-05-10T06:24:49.980" v="85" actId="47"/>
        <pc:sldMkLst>
          <pc:docMk/>
          <pc:sldMk cId="3613219749" sldId="567"/>
        </pc:sldMkLst>
      </pc:sldChg>
      <pc:sldChg chg="del">
        <pc:chgData name="Martin Schneider" userId="d2cbf4dd-ffb9-4eff-a8bf-ebf9c76cc54b" providerId="ADAL" clId="{BB1E8D21-FE61-4C82-984F-5CA830534463}" dt="2026-05-10T06:24:47.388" v="83" actId="47"/>
        <pc:sldMkLst>
          <pc:docMk/>
          <pc:sldMk cId="2776098567" sldId="568"/>
        </pc:sldMkLst>
      </pc:sldChg>
      <pc:sldChg chg="del">
        <pc:chgData name="Martin Schneider" userId="d2cbf4dd-ffb9-4eff-a8bf-ebf9c76cc54b" providerId="ADAL" clId="{BB1E8D21-FE61-4C82-984F-5CA830534463}" dt="2026-05-10T06:24:48.714" v="84" actId="47"/>
        <pc:sldMkLst>
          <pc:docMk/>
          <pc:sldMk cId="508162861" sldId="569"/>
        </pc:sldMkLst>
      </pc:sldChg>
      <pc:sldChg chg="del">
        <pc:chgData name="Martin Schneider" userId="d2cbf4dd-ffb9-4eff-a8bf-ebf9c76cc54b" providerId="ADAL" clId="{BB1E8D21-FE61-4C82-984F-5CA830534463}" dt="2026-05-10T06:24:51.281" v="86" actId="47"/>
        <pc:sldMkLst>
          <pc:docMk/>
          <pc:sldMk cId="2172585991" sldId="570"/>
        </pc:sldMkLst>
      </pc:sldChg>
      <pc:sldChg chg="del">
        <pc:chgData name="Martin Schneider" userId="d2cbf4dd-ffb9-4eff-a8bf-ebf9c76cc54b" providerId="ADAL" clId="{BB1E8D21-FE61-4C82-984F-5CA830534463}" dt="2026-05-10T06:24:54.012" v="89" actId="47"/>
        <pc:sldMkLst>
          <pc:docMk/>
          <pc:sldMk cId="3869563733" sldId="575"/>
        </pc:sldMkLst>
      </pc:sldChg>
      <pc:sldChg chg="del">
        <pc:chgData name="Martin Schneider" userId="d2cbf4dd-ffb9-4eff-a8bf-ebf9c76cc54b" providerId="ADAL" clId="{BB1E8D21-FE61-4C82-984F-5CA830534463}" dt="2026-05-10T06:24:55.203" v="90" actId="47"/>
        <pc:sldMkLst>
          <pc:docMk/>
          <pc:sldMk cId="1910236434" sldId="576"/>
        </pc:sldMkLst>
      </pc:sldChg>
      <pc:sldChg chg="del">
        <pc:chgData name="Martin Schneider" userId="d2cbf4dd-ffb9-4eff-a8bf-ebf9c76cc54b" providerId="ADAL" clId="{BB1E8D21-FE61-4C82-984F-5CA830534463}" dt="2026-05-10T06:25:05.634" v="93" actId="47"/>
        <pc:sldMkLst>
          <pc:docMk/>
          <pc:sldMk cId="85906325" sldId="578"/>
        </pc:sldMkLst>
      </pc:sldChg>
      <pc:sldChg chg="del">
        <pc:chgData name="Martin Schneider" userId="d2cbf4dd-ffb9-4eff-a8bf-ebf9c76cc54b" providerId="ADAL" clId="{BB1E8D21-FE61-4C82-984F-5CA830534463}" dt="2026-05-10T06:24:45.826" v="82" actId="47"/>
        <pc:sldMkLst>
          <pc:docMk/>
          <pc:sldMk cId="1011148884" sldId="580"/>
        </pc:sldMkLst>
      </pc:sldChg>
      <pc:sldChg chg="del">
        <pc:chgData name="Martin Schneider" userId="d2cbf4dd-ffb9-4eff-a8bf-ebf9c76cc54b" providerId="ADAL" clId="{BB1E8D21-FE61-4C82-984F-5CA830534463}" dt="2026-05-10T06:25:13.820" v="94" actId="47"/>
        <pc:sldMkLst>
          <pc:docMk/>
          <pc:sldMk cId="2668277716" sldId="581"/>
        </pc:sldMkLst>
      </pc:sldChg>
      <pc:sldChg chg="addSp delSp modSp del mod">
        <pc:chgData name="Martin Schneider" userId="d2cbf4dd-ffb9-4eff-a8bf-ebf9c76cc54b" providerId="ADAL" clId="{BB1E8D21-FE61-4C82-984F-5CA830534463}" dt="2026-05-10T06:54:04.939" v="465" actId="47"/>
        <pc:sldMkLst>
          <pc:docMk/>
          <pc:sldMk cId="1138343959" sldId="582"/>
        </pc:sldMkLst>
      </pc:sldChg>
      <pc:sldChg chg="addSp delSp modSp add mod ord">
        <pc:chgData name="Martin Schneider" userId="d2cbf4dd-ffb9-4eff-a8bf-ebf9c76cc54b" providerId="ADAL" clId="{BB1E8D21-FE61-4C82-984F-5CA830534463}" dt="2026-05-21T07:29:58.319" v="469"/>
        <pc:sldMkLst>
          <pc:docMk/>
          <pc:sldMk cId="1509821132" sldId="583"/>
        </pc:sldMkLst>
        <pc:spChg chg="mod">
          <ac:chgData name="Martin Schneider" userId="d2cbf4dd-ffb9-4eff-a8bf-ebf9c76cc54b" providerId="ADAL" clId="{BB1E8D21-FE61-4C82-984F-5CA830534463}" dt="2026-05-10T06:53:33.512" v="446" actId="14100"/>
          <ac:spMkLst>
            <pc:docMk/>
            <pc:sldMk cId="1509821132" sldId="583"/>
            <ac:spMk id="2" creationId="{C5CDFA7D-5021-6970-A3B0-DC4F7D4B3268}"/>
          </ac:spMkLst>
        </pc:spChg>
        <pc:spChg chg="add">
          <ac:chgData name="Martin Schneider" userId="d2cbf4dd-ffb9-4eff-a8bf-ebf9c76cc54b" providerId="ADAL" clId="{BB1E8D21-FE61-4C82-984F-5CA830534463}" dt="2026-05-10T06:53:23.766" v="445" actId="26606"/>
          <ac:spMkLst>
            <pc:docMk/>
            <pc:sldMk cId="1509821132" sldId="583"/>
            <ac:spMk id="17" creationId="{BACC6370-2D7E-4714-9D71-7542949D7D5D}"/>
          </ac:spMkLst>
        </pc:spChg>
        <pc:spChg chg="add">
          <ac:chgData name="Martin Schneider" userId="d2cbf4dd-ffb9-4eff-a8bf-ebf9c76cc54b" providerId="ADAL" clId="{BB1E8D21-FE61-4C82-984F-5CA830534463}" dt="2026-05-10T06:53:23.766" v="445" actId="26606"/>
          <ac:spMkLst>
            <pc:docMk/>
            <pc:sldMk cId="1509821132" sldId="583"/>
            <ac:spMk id="19" creationId="{F68B3F68-107C-434F-AA38-110D5EA91B85}"/>
          </ac:spMkLst>
        </pc:spChg>
        <pc:spChg chg="add">
          <ac:chgData name="Martin Schneider" userId="d2cbf4dd-ffb9-4eff-a8bf-ebf9c76cc54b" providerId="ADAL" clId="{BB1E8D21-FE61-4C82-984F-5CA830534463}" dt="2026-05-10T06:53:23.766" v="445" actId="26606"/>
          <ac:spMkLst>
            <pc:docMk/>
            <pc:sldMk cId="1509821132" sldId="583"/>
            <ac:spMk id="21" creationId="{AAD0DBB9-1A4B-4391-81D4-CB19F9AB918A}"/>
          </ac:spMkLst>
        </pc:spChg>
        <pc:spChg chg="add">
          <ac:chgData name="Martin Schneider" userId="d2cbf4dd-ffb9-4eff-a8bf-ebf9c76cc54b" providerId="ADAL" clId="{BB1E8D21-FE61-4C82-984F-5CA830534463}" dt="2026-05-10T06:53:23.766" v="445" actId="26606"/>
          <ac:spMkLst>
            <pc:docMk/>
            <pc:sldMk cId="1509821132" sldId="583"/>
            <ac:spMk id="23" creationId="{063BBA22-50EA-4C4D-BE05-F1CE4E63AA56}"/>
          </ac:spMkLst>
        </pc:spChg>
        <pc:graphicFrameChg chg="add mod">
          <ac:chgData name="Martin Schneider" userId="d2cbf4dd-ffb9-4eff-a8bf-ebf9c76cc54b" providerId="ADAL" clId="{BB1E8D21-FE61-4C82-984F-5CA830534463}" dt="2026-05-21T07:29:58.319" v="469"/>
          <ac:graphicFrameMkLst>
            <pc:docMk/>
            <pc:sldMk cId="1509821132" sldId="583"/>
            <ac:graphicFrameMk id="13" creationId="{2C01EA80-82D6-C84A-0BE7-6DD4BFB2EA5E}"/>
          </ac:graphicFrameMkLst>
        </pc:graphicFrameChg>
      </pc:sldChg>
      <pc:sldChg chg="del">
        <pc:chgData name="Martin Schneider" userId="d2cbf4dd-ffb9-4eff-a8bf-ebf9c76cc54b" providerId="ADAL" clId="{BB1E8D21-FE61-4C82-984F-5CA830534463}" dt="2026-05-10T06:21:31.047" v="0" actId="47"/>
        <pc:sldMkLst>
          <pc:docMk/>
          <pc:sldMk cId="1997658169" sldId="583"/>
        </pc:sldMkLst>
      </pc:sldChg>
      <pc:sldChg chg="new del">
        <pc:chgData name="Martin Schneider" userId="d2cbf4dd-ffb9-4eff-a8bf-ebf9c76cc54b" providerId="ADAL" clId="{BB1E8D21-FE61-4C82-984F-5CA830534463}" dt="2026-05-10T06:46:00.826" v="190" actId="47"/>
        <pc:sldMkLst>
          <pc:docMk/>
          <pc:sldMk cId="2882616832" sldId="583"/>
        </pc:sldMkLst>
      </pc:sldChg>
      <pc:sldMasterChg chg="delSldLayout">
        <pc:chgData name="Martin Schneider" userId="d2cbf4dd-ffb9-4eff-a8bf-ebf9c76cc54b" providerId="ADAL" clId="{BB1E8D21-FE61-4C82-984F-5CA830534463}" dt="2026-05-10T06:25:55.708" v="95" actId="47"/>
        <pc:sldMasterMkLst>
          <pc:docMk/>
          <pc:sldMasterMk cId="0" sldId="2147483648"/>
        </pc:sldMasterMkLst>
        <pc:sldLayoutChg chg="del">
          <pc:chgData name="Martin Schneider" userId="d2cbf4dd-ffb9-4eff-a8bf-ebf9c76cc54b" providerId="ADAL" clId="{BB1E8D21-FE61-4C82-984F-5CA830534463}" dt="2026-05-10T06:25:55.708" v="95" actId="47"/>
          <pc:sldLayoutMkLst>
            <pc:docMk/>
            <pc:sldMasterMk cId="0" sldId="2147483648"/>
            <pc:sldLayoutMk cId="566770319" sldId="2147483661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778400-FAEF-439A-85DC-C5EE26175381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0A8FA2A-DE37-406C-80BB-13A0C209E0DE}">
      <dgm:prSet/>
      <dgm:spPr/>
      <dgm:t>
        <a:bodyPr/>
        <a:lstStyle/>
        <a:p>
          <a:r>
            <a:rPr lang="de-DE"/>
            <a:t>Geistliches Kind muss versorgt werden</a:t>
          </a:r>
          <a:endParaRPr lang="en-US"/>
        </a:p>
      </dgm:t>
    </dgm:pt>
    <dgm:pt modelId="{1B35D4E6-F226-4F08-9EE4-1EB900A734DC}" type="parTrans" cxnId="{6BA4F81C-B3A9-44F6-8235-0969CD3CE06C}">
      <dgm:prSet/>
      <dgm:spPr/>
      <dgm:t>
        <a:bodyPr/>
        <a:lstStyle/>
        <a:p>
          <a:endParaRPr lang="en-US"/>
        </a:p>
      </dgm:t>
    </dgm:pt>
    <dgm:pt modelId="{D807D8AC-F6E8-4CA6-9E14-35F51C036687}" type="sibTrans" cxnId="{6BA4F81C-B3A9-44F6-8235-0969CD3CE06C}">
      <dgm:prSet/>
      <dgm:spPr/>
      <dgm:t>
        <a:bodyPr/>
        <a:lstStyle/>
        <a:p>
          <a:endParaRPr lang="en-US"/>
        </a:p>
      </dgm:t>
    </dgm:pt>
    <dgm:pt modelId="{A83CC476-8368-4AEE-8F7C-6F007B56D92D}">
      <dgm:prSet/>
      <dgm:spPr/>
      <dgm:t>
        <a:bodyPr/>
        <a:lstStyle/>
        <a:p>
          <a:r>
            <a:rPr lang="de-DE"/>
            <a:t>Geistlicher Erwachsener kann sich selber versorgen</a:t>
          </a:r>
          <a:endParaRPr lang="en-US" dirty="0"/>
        </a:p>
      </dgm:t>
    </dgm:pt>
    <dgm:pt modelId="{F05FCB92-AC86-4D10-A357-D51FCC905E25}" type="parTrans" cxnId="{560323B7-B5FD-4A11-AEBF-D5423043643A}">
      <dgm:prSet/>
      <dgm:spPr/>
      <dgm:t>
        <a:bodyPr/>
        <a:lstStyle/>
        <a:p>
          <a:endParaRPr lang="en-US"/>
        </a:p>
      </dgm:t>
    </dgm:pt>
    <dgm:pt modelId="{41010EC9-6E37-42DA-9BE8-0CF54AC63B30}" type="sibTrans" cxnId="{560323B7-B5FD-4A11-AEBF-D5423043643A}">
      <dgm:prSet/>
      <dgm:spPr/>
      <dgm:t>
        <a:bodyPr/>
        <a:lstStyle/>
        <a:p>
          <a:endParaRPr lang="en-US"/>
        </a:p>
      </dgm:t>
    </dgm:pt>
    <dgm:pt modelId="{7081F76E-42A9-466B-9C4E-66D7CE29D7C2}">
      <dgm:prSet/>
      <dgm:spPr/>
      <dgm:t>
        <a:bodyPr/>
        <a:lstStyle/>
        <a:p>
          <a:r>
            <a:rPr lang="de-DE" dirty="0"/>
            <a:t>Geistliche Eltern – kümmern sich um andere</a:t>
          </a:r>
          <a:endParaRPr lang="en-US" dirty="0"/>
        </a:p>
      </dgm:t>
    </dgm:pt>
    <dgm:pt modelId="{9F36902D-AA67-47A3-B2FF-6380C067F11C}" type="parTrans" cxnId="{461EC8D6-CB29-4937-9BD5-0095C2790BCD}">
      <dgm:prSet/>
      <dgm:spPr/>
      <dgm:t>
        <a:bodyPr/>
        <a:lstStyle/>
        <a:p>
          <a:endParaRPr lang="en-US"/>
        </a:p>
      </dgm:t>
    </dgm:pt>
    <dgm:pt modelId="{F5394F49-2222-4733-A8D9-074529CED978}" type="sibTrans" cxnId="{461EC8D6-CB29-4937-9BD5-0095C2790BCD}">
      <dgm:prSet/>
      <dgm:spPr/>
      <dgm:t>
        <a:bodyPr/>
        <a:lstStyle/>
        <a:p>
          <a:endParaRPr lang="en-US"/>
        </a:p>
      </dgm:t>
    </dgm:pt>
    <dgm:pt modelId="{0BF89BAB-A228-49E9-8F64-583F68ED8738}" type="pres">
      <dgm:prSet presAssocID="{2B778400-FAEF-439A-85DC-C5EE26175381}" presName="outerComposite" presStyleCnt="0">
        <dgm:presLayoutVars>
          <dgm:chMax val="5"/>
          <dgm:dir/>
          <dgm:resizeHandles val="exact"/>
        </dgm:presLayoutVars>
      </dgm:prSet>
      <dgm:spPr/>
    </dgm:pt>
    <dgm:pt modelId="{7D8DB5EB-180E-44BD-9CAF-0A6FB5F4AF34}" type="pres">
      <dgm:prSet presAssocID="{2B778400-FAEF-439A-85DC-C5EE26175381}" presName="dummyMaxCanvas" presStyleCnt="0">
        <dgm:presLayoutVars/>
      </dgm:prSet>
      <dgm:spPr/>
    </dgm:pt>
    <dgm:pt modelId="{3E8AC67D-2ABB-4F49-A3DD-C116734755C5}" type="pres">
      <dgm:prSet presAssocID="{2B778400-FAEF-439A-85DC-C5EE26175381}" presName="ThreeNodes_1" presStyleLbl="node1" presStyleIdx="0" presStyleCnt="3">
        <dgm:presLayoutVars>
          <dgm:bulletEnabled val="1"/>
        </dgm:presLayoutVars>
      </dgm:prSet>
      <dgm:spPr/>
    </dgm:pt>
    <dgm:pt modelId="{55923C1F-2ADB-4618-958B-7D38A6C814EE}" type="pres">
      <dgm:prSet presAssocID="{2B778400-FAEF-439A-85DC-C5EE26175381}" presName="ThreeNodes_2" presStyleLbl="node1" presStyleIdx="1" presStyleCnt="3" custScaleX="102072">
        <dgm:presLayoutVars>
          <dgm:bulletEnabled val="1"/>
        </dgm:presLayoutVars>
      </dgm:prSet>
      <dgm:spPr/>
    </dgm:pt>
    <dgm:pt modelId="{C1DDFCEB-527D-44CA-8CEE-D910AD16B56D}" type="pres">
      <dgm:prSet presAssocID="{2B778400-FAEF-439A-85DC-C5EE26175381}" presName="ThreeNodes_3" presStyleLbl="node1" presStyleIdx="2" presStyleCnt="3">
        <dgm:presLayoutVars>
          <dgm:bulletEnabled val="1"/>
        </dgm:presLayoutVars>
      </dgm:prSet>
      <dgm:spPr/>
    </dgm:pt>
    <dgm:pt modelId="{293CEFFC-2668-469D-8A27-8105F65B7435}" type="pres">
      <dgm:prSet presAssocID="{2B778400-FAEF-439A-85DC-C5EE26175381}" presName="ThreeConn_1-2" presStyleLbl="fgAccFollowNode1" presStyleIdx="0" presStyleCnt="2">
        <dgm:presLayoutVars>
          <dgm:bulletEnabled val="1"/>
        </dgm:presLayoutVars>
      </dgm:prSet>
      <dgm:spPr/>
    </dgm:pt>
    <dgm:pt modelId="{C45ED3D6-0FE5-4D36-9B25-0BDEF4F079C4}" type="pres">
      <dgm:prSet presAssocID="{2B778400-FAEF-439A-85DC-C5EE26175381}" presName="ThreeConn_2-3" presStyleLbl="fgAccFollowNode1" presStyleIdx="1" presStyleCnt="2">
        <dgm:presLayoutVars>
          <dgm:bulletEnabled val="1"/>
        </dgm:presLayoutVars>
      </dgm:prSet>
      <dgm:spPr/>
    </dgm:pt>
    <dgm:pt modelId="{5B384CFE-D312-45E1-B413-0CC06DCEE47B}" type="pres">
      <dgm:prSet presAssocID="{2B778400-FAEF-439A-85DC-C5EE26175381}" presName="ThreeNodes_1_text" presStyleLbl="node1" presStyleIdx="2" presStyleCnt="3">
        <dgm:presLayoutVars>
          <dgm:bulletEnabled val="1"/>
        </dgm:presLayoutVars>
      </dgm:prSet>
      <dgm:spPr/>
    </dgm:pt>
    <dgm:pt modelId="{A5DBB5CA-B2F7-4252-9920-033AE1D29D92}" type="pres">
      <dgm:prSet presAssocID="{2B778400-FAEF-439A-85DC-C5EE26175381}" presName="ThreeNodes_2_text" presStyleLbl="node1" presStyleIdx="2" presStyleCnt="3">
        <dgm:presLayoutVars>
          <dgm:bulletEnabled val="1"/>
        </dgm:presLayoutVars>
      </dgm:prSet>
      <dgm:spPr/>
    </dgm:pt>
    <dgm:pt modelId="{3CD61EAA-4A54-4354-8F0D-E3E7C322D381}" type="pres">
      <dgm:prSet presAssocID="{2B778400-FAEF-439A-85DC-C5EE26175381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0A87AD10-9308-45D1-9709-56F36D296179}" type="presOf" srcId="{2B778400-FAEF-439A-85DC-C5EE26175381}" destId="{0BF89BAB-A228-49E9-8F64-583F68ED8738}" srcOrd="0" destOrd="0" presId="urn:microsoft.com/office/officeart/2005/8/layout/vProcess5"/>
    <dgm:cxn modelId="{E915BC1C-7D99-40D3-A5ED-621EA8EAC2C6}" type="presOf" srcId="{7081F76E-42A9-466B-9C4E-66D7CE29D7C2}" destId="{C1DDFCEB-527D-44CA-8CEE-D910AD16B56D}" srcOrd="0" destOrd="0" presId="urn:microsoft.com/office/officeart/2005/8/layout/vProcess5"/>
    <dgm:cxn modelId="{6BA4F81C-B3A9-44F6-8235-0969CD3CE06C}" srcId="{2B778400-FAEF-439A-85DC-C5EE26175381}" destId="{00A8FA2A-DE37-406C-80BB-13A0C209E0DE}" srcOrd="0" destOrd="0" parTransId="{1B35D4E6-F226-4F08-9EE4-1EB900A734DC}" sibTransId="{D807D8AC-F6E8-4CA6-9E14-35F51C036687}"/>
    <dgm:cxn modelId="{F464A12B-72E2-4904-8830-70F583968D56}" type="presOf" srcId="{A83CC476-8368-4AEE-8F7C-6F007B56D92D}" destId="{55923C1F-2ADB-4618-958B-7D38A6C814EE}" srcOrd="0" destOrd="0" presId="urn:microsoft.com/office/officeart/2005/8/layout/vProcess5"/>
    <dgm:cxn modelId="{0309154F-F419-4CDF-9867-C4E6B3C0C35C}" type="presOf" srcId="{A83CC476-8368-4AEE-8F7C-6F007B56D92D}" destId="{A5DBB5CA-B2F7-4252-9920-033AE1D29D92}" srcOrd="1" destOrd="0" presId="urn:microsoft.com/office/officeart/2005/8/layout/vProcess5"/>
    <dgm:cxn modelId="{97458D84-230D-45C1-812E-929B0C6AF7B8}" type="presOf" srcId="{00A8FA2A-DE37-406C-80BB-13A0C209E0DE}" destId="{5B384CFE-D312-45E1-B413-0CC06DCEE47B}" srcOrd="1" destOrd="0" presId="urn:microsoft.com/office/officeart/2005/8/layout/vProcess5"/>
    <dgm:cxn modelId="{31F0E89A-F160-4A8E-B414-BB1E8670793A}" type="presOf" srcId="{00A8FA2A-DE37-406C-80BB-13A0C209E0DE}" destId="{3E8AC67D-2ABB-4F49-A3DD-C116734755C5}" srcOrd="0" destOrd="0" presId="urn:microsoft.com/office/officeart/2005/8/layout/vProcess5"/>
    <dgm:cxn modelId="{11B86CAD-7D34-43D3-9B9B-5EDEFE723258}" type="presOf" srcId="{41010EC9-6E37-42DA-9BE8-0CF54AC63B30}" destId="{C45ED3D6-0FE5-4D36-9B25-0BDEF4F079C4}" srcOrd="0" destOrd="0" presId="urn:microsoft.com/office/officeart/2005/8/layout/vProcess5"/>
    <dgm:cxn modelId="{560323B7-B5FD-4A11-AEBF-D5423043643A}" srcId="{2B778400-FAEF-439A-85DC-C5EE26175381}" destId="{A83CC476-8368-4AEE-8F7C-6F007B56D92D}" srcOrd="1" destOrd="0" parTransId="{F05FCB92-AC86-4D10-A357-D51FCC905E25}" sibTransId="{41010EC9-6E37-42DA-9BE8-0CF54AC63B30}"/>
    <dgm:cxn modelId="{739406BD-60B7-4072-80DE-4795D8FC318A}" type="presOf" srcId="{7081F76E-42A9-466B-9C4E-66D7CE29D7C2}" destId="{3CD61EAA-4A54-4354-8F0D-E3E7C322D381}" srcOrd="1" destOrd="0" presId="urn:microsoft.com/office/officeart/2005/8/layout/vProcess5"/>
    <dgm:cxn modelId="{461EC8D6-CB29-4937-9BD5-0095C2790BCD}" srcId="{2B778400-FAEF-439A-85DC-C5EE26175381}" destId="{7081F76E-42A9-466B-9C4E-66D7CE29D7C2}" srcOrd="2" destOrd="0" parTransId="{9F36902D-AA67-47A3-B2FF-6380C067F11C}" sibTransId="{F5394F49-2222-4733-A8D9-074529CED978}"/>
    <dgm:cxn modelId="{7F9B65F4-D78D-42A5-9486-AF9FAF146234}" type="presOf" srcId="{D807D8AC-F6E8-4CA6-9E14-35F51C036687}" destId="{293CEFFC-2668-469D-8A27-8105F65B7435}" srcOrd="0" destOrd="0" presId="urn:microsoft.com/office/officeart/2005/8/layout/vProcess5"/>
    <dgm:cxn modelId="{4E783931-982F-41E7-A9C1-298ABBEFF281}" type="presParOf" srcId="{0BF89BAB-A228-49E9-8F64-583F68ED8738}" destId="{7D8DB5EB-180E-44BD-9CAF-0A6FB5F4AF34}" srcOrd="0" destOrd="0" presId="urn:microsoft.com/office/officeart/2005/8/layout/vProcess5"/>
    <dgm:cxn modelId="{65E4D8BA-08E5-4790-9C7E-2EE3EC76D903}" type="presParOf" srcId="{0BF89BAB-A228-49E9-8F64-583F68ED8738}" destId="{3E8AC67D-2ABB-4F49-A3DD-C116734755C5}" srcOrd="1" destOrd="0" presId="urn:microsoft.com/office/officeart/2005/8/layout/vProcess5"/>
    <dgm:cxn modelId="{9298F793-DBB2-4D23-AD4C-BD5064E97448}" type="presParOf" srcId="{0BF89BAB-A228-49E9-8F64-583F68ED8738}" destId="{55923C1F-2ADB-4618-958B-7D38A6C814EE}" srcOrd="2" destOrd="0" presId="urn:microsoft.com/office/officeart/2005/8/layout/vProcess5"/>
    <dgm:cxn modelId="{341DFA51-85FB-4D40-9E07-5DC1FCBC7912}" type="presParOf" srcId="{0BF89BAB-A228-49E9-8F64-583F68ED8738}" destId="{C1DDFCEB-527D-44CA-8CEE-D910AD16B56D}" srcOrd="3" destOrd="0" presId="urn:microsoft.com/office/officeart/2005/8/layout/vProcess5"/>
    <dgm:cxn modelId="{9D19BE14-999D-4D3F-A518-B800FFBD4C59}" type="presParOf" srcId="{0BF89BAB-A228-49E9-8F64-583F68ED8738}" destId="{293CEFFC-2668-469D-8A27-8105F65B7435}" srcOrd="4" destOrd="0" presId="urn:microsoft.com/office/officeart/2005/8/layout/vProcess5"/>
    <dgm:cxn modelId="{3C298F9F-2756-4550-8521-8CB821C9C93B}" type="presParOf" srcId="{0BF89BAB-A228-49E9-8F64-583F68ED8738}" destId="{C45ED3D6-0FE5-4D36-9B25-0BDEF4F079C4}" srcOrd="5" destOrd="0" presId="urn:microsoft.com/office/officeart/2005/8/layout/vProcess5"/>
    <dgm:cxn modelId="{17E2B058-A680-4590-8BA2-8A88F71D643A}" type="presParOf" srcId="{0BF89BAB-A228-49E9-8F64-583F68ED8738}" destId="{5B384CFE-D312-45E1-B413-0CC06DCEE47B}" srcOrd="6" destOrd="0" presId="urn:microsoft.com/office/officeart/2005/8/layout/vProcess5"/>
    <dgm:cxn modelId="{DE5AC8EC-D80B-4341-99D0-B76E3827430A}" type="presParOf" srcId="{0BF89BAB-A228-49E9-8F64-583F68ED8738}" destId="{A5DBB5CA-B2F7-4252-9920-033AE1D29D92}" srcOrd="7" destOrd="0" presId="urn:microsoft.com/office/officeart/2005/8/layout/vProcess5"/>
    <dgm:cxn modelId="{4F071AB4-01C1-40DE-B7A0-16CD4A5AC384}" type="presParOf" srcId="{0BF89BAB-A228-49E9-8F64-583F68ED8738}" destId="{3CD61EAA-4A54-4354-8F0D-E3E7C322D38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5D3F51-A0B8-43D7-B934-0DF7D1AE8BEE}" type="doc">
      <dgm:prSet loTypeId="urn:microsoft.com/office/officeart/2005/8/layout/cycle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B469D45-2098-4E2B-9A4F-6CA18D827A59}">
      <dgm:prSet custT="1"/>
      <dgm:spPr/>
      <dgm:t>
        <a:bodyPr/>
        <a:lstStyle/>
        <a:p>
          <a:pPr>
            <a:lnSpc>
              <a:spcPct val="108000"/>
            </a:lnSpc>
          </a:pPr>
          <a:r>
            <a:rPr lang="de-DE" sz="4000" dirty="0">
              <a:latin typeface="Avenir Next LT Pro Demi" panose="020B0704020202020204" pitchFamily="34" charset="0"/>
            </a:rPr>
            <a:t>Ein </a:t>
          </a:r>
          <a:r>
            <a:rPr lang="de-DE" sz="4000" b="1" dirty="0">
              <a:latin typeface="Avenir Next LT Pro Demi" panose="020B0704020202020204" pitchFamily="34" charset="0"/>
            </a:rPr>
            <a:t>Jünger</a:t>
          </a:r>
          <a:r>
            <a:rPr lang="de-DE" sz="4000" dirty="0">
              <a:latin typeface="Avenir Next LT Pro Demi" panose="020B0704020202020204" pitchFamily="34" charset="0"/>
            </a:rPr>
            <a:t> ist </a:t>
          </a:r>
          <a:r>
            <a:rPr lang="de-DE" sz="4000" b="1" dirty="0">
              <a:latin typeface="Avenir Next LT Pro Demi" panose="020B0704020202020204" pitchFamily="34" charset="0"/>
            </a:rPr>
            <a:t>gemeinsam mit anderen</a:t>
          </a:r>
          <a:r>
            <a:rPr lang="de-DE" sz="4000" dirty="0">
              <a:latin typeface="Avenir Next LT Pro Demi" panose="020B0704020202020204" pitchFamily="34" charset="0"/>
            </a:rPr>
            <a:t> in einer </a:t>
          </a:r>
          <a:r>
            <a:rPr lang="de-DE" sz="4000" b="1" dirty="0">
              <a:latin typeface="Avenir Next LT Pro Demi" panose="020B0704020202020204" pitchFamily="34" charset="0"/>
            </a:rPr>
            <a:t>lebenslangen Ausbildung bei Jesus</a:t>
          </a:r>
          <a:r>
            <a:rPr lang="de-DE" sz="4000" dirty="0">
              <a:latin typeface="Avenir Next LT Pro Demi" panose="020B0704020202020204" pitchFamily="34" charset="0"/>
            </a:rPr>
            <a:t>.</a:t>
          </a:r>
          <a:endParaRPr lang="en-US" sz="4000" dirty="0">
            <a:latin typeface="Avenir Next LT Pro Demi" panose="020B0704020202020204" pitchFamily="34" charset="0"/>
          </a:endParaRPr>
        </a:p>
      </dgm:t>
    </dgm:pt>
    <dgm:pt modelId="{884B3676-287D-4167-8DFC-D46DD05DD465}" type="parTrans" cxnId="{0377D1A3-2965-42C7-8FD6-C50C8D14B57D}">
      <dgm:prSet/>
      <dgm:spPr/>
      <dgm:t>
        <a:bodyPr/>
        <a:lstStyle/>
        <a:p>
          <a:endParaRPr lang="en-US"/>
        </a:p>
      </dgm:t>
    </dgm:pt>
    <dgm:pt modelId="{41CEC3AE-0564-49D0-8016-6ED60B59E29E}" type="sibTrans" cxnId="{0377D1A3-2965-42C7-8FD6-C50C8D14B57D}">
      <dgm:prSet/>
      <dgm:spPr/>
      <dgm:t>
        <a:bodyPr/>
        <a:lstStyle/>
        <a:p>
          <a:endParaRPr lang="en-US"/>
        </a:p>
      </dgm:t>
    </dgm:pt>
    <dgm:pt modelId="{D225BD07-7A77-4221-8279-52A9221D3C9D}" type="pres">
      <dgm:prSet presAssocID="{B65D3F51-A0B8-43D7-B934-0DF7D1AE8BEE}" presName="cycle" presStyleCnt="0">
        <dgm:presLayoutVars>
          <dgm:dir/>
          <dgm:resizeHandles val="exact"/>
        </dgm:presLayoutVars>
      </dgm:prSet>
      <dgm:spPr/>
    </dgm:pt>
    <dgm:pt modelId="{496B3C32-5C6B-4494-B510-348B399C600E}" type="pres">
      <dgm:prSet presAssocID="{8B469D45-2098-4E2B-9A4F-6CA18D827A59}" presName="node" presStyleLbl="revTx" presStyleIdx="0" presStyleCnt="1" custScaleX="167779">
        <dgm:presLayoutVars>
          <dgm:bulletEnabled val="1"/>
        </dgm:presLayoutVars>
      </dgm:prSet>
      <dgm:spPr/>
    </dgm:pt>
  </dgm:ptLst>
  <dgm:cxnLst>
    <dgm:cxn modelId="{3749C975-3537-46EC-9B6F-187729EEAA9C}" type="presOf" srcId="{B65D3F51-A0B8-43D7-B934-0DF7D1AE8BEE}" destId="{D225BD07-7A77-4221-8279-52A9221D3C9D}" srcOrd="0" destOrd="0" presId="urn:microsoft.com/office/officeart/2005/8/layout/cycle1"/>
    <dgm:cxn modelId="{0D8E587E-56D8-422E-9026-C378D27D171E}" type="presOf" srcId="{8B469D45-2098-4E2B-9A4F-6CA18D827A59}" destId="{496B3C32-5C6B-4494-B510-348B399C600E}" srcOrd="0" destOrd="0" presId="urn:microsoft.com/office/officeart/2005/8/layout/cycle1"/>
    <dgm:cxn modelId="{0377D1A3-2965-42C7-8FD6-C50C8D14B57D}" srcId="{B65D3F51-A0B8-43D7-B934-0DF7D1AE8BEE}" destId="{8B469D45-2098-4E2B-9A4F-6CA18D827A59}" srcOrd="0" destOrd="0" parTransId="{884B3676-287D-4167-8DFC-D46DD05DD465}" sibTransId="{41CEC3AE-0564-49D0-8016-6ED60B59E29E}"/>
    <dgm:cxn modelId="{17436CA4-2C7B-40ED-9F3F-5728DCC6F937}" type="presParOf" srcId="{D225BD07-7A77-4221-8279-52A9221D3C9D}" destId="{496B3C32-5C6B-4494-B510-348B399C600E}" srcOrd="0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8AC67D-2ABB-4F49-A3DD-C116734755C5}">
      <dsp:nvSpPr>
        <dsp:cNvPr id="0" name=""/>
        <dsp:cNvSpPr/>
      </dsp:nvSpPr>
      <dsp:spPr>
        <a:xfrm>
          <a:off x="0" y="0"/>
          <a:ext cx="9288654" cy="110682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900" kern="1200"/>
            <a:t>Geistliches Kind muss versorgt werden</a:t>
          </a:r>
          <a:endParaRPr lang="en-US" sz="2900" kern="1200"/>
        </a:p>
      </dsp:txBody>
      <dsp:txXfrm>
        <a:off x="32418" y="32418"/>
        <a:ext cx="8094307" cy="1041985"/>
      </dsp:txXfrm>
    </dsp:sp>
    <dsp:sp modelId="{55923C1F-2ADB-4618-958B-7D38A6C814EE}">
      <dsp:nvSpPr>
        <dsp:cNvPr id="0" name=""/>
        <dsp:cNvSpPr/>
      </dsp:nvSpPr>
      <dsp:spPr>
        <a:xfrm>
          <a:off x="723356" y="1291291"/>
          <a:ext cx="9481115" cy="110682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900" kern="1200"/>
            <a:t>Geistlicher Erwachsener kann sich selber versorgen</a:t>
          </a:r>
          <a:endParaRPr lang="en-US" sz="2900" kern="1200" dirty="0"/>
        </a:p>
      </dsp:txBody>
      <dsp:txXfrm>
        <a:off x="755774" y="1323709"/>
        <a:ext cx="7845369" cy="1041985"/>
      </dsp:txXfrm>
    </dsp:sp>
    <dsp:sp modelId="{C1DDFCEB-527D-44CA-8CEE-D910AD16B56D}">
      <dsp:nvSpPr>
        <dsp:cNvPr id="0" name=""/>
        <dsp:cNvSpPr/>
      </dsp:nvSpPr>
      <dsp:spPr>
        <a:xfrm>
          <a:off x="1639174" y="2582583"/>
          <a:ext cx="9288654" cy="110682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900" kern="1200" dirty="0"/>
            <a:t>Geistliche Eltern – kümmern sich um andere</a:t>
          </a:r>
          <a:endParaRPr lang="en-US" sz="2900" kern="1200" dirty="0"/>
        </a:p>
      </dsp:txBody>
      <dsp:txXfrm>
        <a:off x="1671592" y="2615001"/>
        <a:ext cx="7684797" cy="1041985"/>
      </dsp:txXfrm>
    </dsp:sp>
    <dsp:sp modelId="{293CEFFC-2668-469D-8A27-8105F65B7435}">
      <dsp:nvSpPr>
        <dsp:cNvPr id="0" name=""/>
        <dsp:cNvSpPr/>
      </dsp:nvSpPr>
      <dsp:spPr>
        <a:xfrm>
          <a:off x="8569220" y="839339"/>
          <a:ext cx="719433" cy="7194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8731092" y="839339"/>
        <a:ext cx="395689" cy="541373"/>
      </dsp:txXfrm>
    </dsp:sp>
    <dsp:sp modelId="{C45ED3D6-0FE5-4D36-9B25-0BDEF4F079C4}">
      <dsp:nvSpPr>
        <dsp:cNvPr id="0" name=""/>
        <dsp:cNvSpPr/>
      </dsp:nvSpPr>
      <dsp:spPr>
        <a:xfrm>
          <a:off x="9388807" y="2123252"/>
          <a:ext cx="719433" cy="71943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9550679" y="2123252"/>
        <a:ext cx="395689" cy="5413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6B3C32-5C6B-4494-B510-348B399C600E}">
      <dsp:nvSpPr>
        <dsp:cNvPr id="0" name=""/>
        <dsp:cNvSpPr/>
      </dsp:nvSpPr>
      <dsp:spPr>
        <a:xfrm>
          <a:off x="1945436" y="195"/>
          <a:ext cx="6624727" cy="3948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108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000" kern="1200" dirty="0">
              <a:latin typeface="Avenir Next LT Pro Demi" panose="020B0704020202020204" pitchFamily="34" charset="0"/>
            </a:rPr>
            <a:t>Ein </a:t>
          </a:r>
          <a:r>
            <a:rPr lang="de-DE" sz="4000" b="1" kern="1200" dirty="0">
              <a:latin typeface="Avenir Next LT Pro Demi" panose="020B0704020202020204" pitchFamily="34" charset="0"/>
            </a:rPr>
            <a:t>Jünger</a:t>
          </a:r>
          <a:r>
            <a:rPr lang="de-DE" sz="4000" kern="1200" dirty="0">
              <a:latin typeface="Avenir Next LT Pro Demi" panose="020B0704020202020204" pitchFamily="34" charset="0"/>
            </a:rPr>
            <a:t> ist </a:t>
          </a:r>
          <a:r>
            <a:rPr lang="de-DE" sz="4000" b="1" kern="1200" dirty="0">
              <a:latin typeface="Avenir Next LT Pro Demi" panose="020B0704020202020204" pitchFamily="34" charset="0"/>
            </a:rPr>
            <a:t>gemeinsam mit anderen</a:t>
          </a:r>
          <a:r>
            <a:rPr lang="de-DE" sz="4000" kern="1200" dirty="0">
              <a:latin typeface="Avenir Next LT Pro Demi" panose="020B0704020202020204" pitchFamily="34" charset="0"/>
            </a:rPr>
            <a:t> in einer </a:t>
          </a:r>
          <a:r>
            <a:rPr lang="de-DE" sz="4000" b="1" kern="1200" dirty="0">
              <a:latin typeface="Avenir Next LT Pro Demi" panose="020B0704020202020204" pitchFamily="34" charset="0"/>
            </a:rPr>
            <a:t>lebenslangen Ausbildung bei Jesus</a:t>
          </a:r>
          <a:r>
            <a:rPr lang="de-DE" sz="4000" kern="1200" dirty="0">
              <a:latin typeface="Avenir Next LT Pro Demi" panose="020B0704020202020204" pitchFamily="34" charset="0"/>
            </a:rPr>
            <a:t>.</a:t>
          </a:r>
          <a:endParaRPr lang="en-US" sz="4000" kern="1200" dirty="0">
            <a:latin typeface="Avenir Next LT Pro Demi" panose="020B0704020202020204" pitchFamily="34" charset="0"/>
          </a:endParaRPr>
        </a:p>
      </dsp:txBody>
      <dsp:txXfrm>
        <a:off x="1945436" y="195"/>
        <a:ext cx="6624727" cy="39484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250" cy="496888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r>
              <a:rPr lang="de-DE"/>
              <a:t>Gib den Traum von Gemeinde nicht auf! 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8250" y="1"/>
            <a:ext cx="2889250" cy="496888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3AD7A018-9EE2-463F-A41F-456D5EBA280B}" type="datetime1">
              <a:rPr lang="de-DE" smtClean="0"/>
              <a:t>30.05.2026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r>
              <a:rPr lang="de-DE"/>
              <a:t>Wiedenester Studientage 2017 -             Martin Schneider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C1202DDA-9918-4222-AB52-758D196082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211143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/>
              <a:t>Gib den Traum von Gemeinde nicht auf! 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1B61C-EC15-4AB5-9472-9C2C021F075B}" type="datetime1">
              <a:rPr lang="de-DE" smtClean="0"/>
              <a:t>30.05.2026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Wiedenester Studientage 2017 -             Martin Schneider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F6083-F7B3-44AA-B355-CF8889B6AB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276451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22771-38B3-4312-A2FC-6D59D52C3AF4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08750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0DB0B-C368-7184-B930-3460855AF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5D2A2D6-1F18-7AF6-4C57-52E78AC6F1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CAADAAF-FC2F-79FA-3A69-D3BF5D3EFB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Anpassung ohne Tiefe – vgl. Holger in DD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52331EA-5EE4-5BCB-0045-E922715C60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22771-38B3-4312-A2FC-6D59D52C3AF4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5777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5BE7E-1F70-CE9C-A535-FB12EA3EF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30B6E38-AEC5-0D75-FC63-00CA86A507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82E8043-61EA-38A6-2A5C-87D2B3C8D4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kern="1200" dirty="0"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+mn-ea"/>
                <a:cs typeface="+mn-cs"/>
              </a:rPr>
              <a:t>Gott kann froh sein, dass ich in seiner Mannschaft mitspiele.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7B3E540-CE55-8CA3-0EF0-E959ACEBDF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22771-38B3-4312-A2FC-6D59D52C3AF4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8887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F103C-3427-E826-28CE-3E25A1F9C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C9DCEBE-4CDD-F112-E416-438726C18F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C6686AA-24D3-CED7-2A42-EEF29BB767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kern="1200" dirty="0"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+mn-ea"/>
                <a:cs typeface="+mn-cs"/>
              </a:rPr>
              <a:t>Diese Phase entspricht </a:t>
            </a:r>
            <a:r>
              <a:rPr lang="de-DE" sz="1200" b="1" kern="1200" dirty="0"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+mn-ea"/>
                <a:cs typeface="+mn-cs"/>
              </a:rPr>
              <a:t>klassisch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+mn-ea"/>
                <a:cs typeface="+mn-cs"/>
              </a:rPr>
              <a:t> der </a:t>
            </a:r>
            <a:r>
              <a:rPr lang="de-DE" sz="1200" i="1" kern="1200" dirty="0"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+mn-ea"/>
                <a:cs typeface="+mn-cs"/>
              </a:rPr>
              <a:t>via </a:t>
            </a:r>
            <a:r>
              <a:rPr lang="de-DE" sz="1200" i="1" kern="1200" dirty="0" err="1"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+mn-ea"/>
                <a:cs typeface="+mn-cs"/>
              </a:rPr>
              <a:t>purgativa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+mn-ea"/>
                <a:cs typeface="+mn-cs"/>
              </a:rPr>
              <a:t> und </a:t>
            </a:r>
            <a:r>
              <a:rPr lang="de-DE" sz="1200" i="1" kern="1200" dirty="0"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+mn-ea"/>
                <a:cs typeface="+mn-cs"/>
              </a:rPr>
              <a:t>dunklen Nacht der Seele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+mn-ea"/>
                <a:cs typeface="+mn-cs"/>
              </a:rPr>
              <a:t> (Johannes vom Kreuz).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3C55EF8-4B32-E3A4-DA90-220C1BF6F0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22771-38B3-4312-A2FC-6D59D52C3AF4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2554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76CF7-524C-27B4-4459-A8F45CE19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8690C01-0622-9631-DEEE-0B5C0BDC44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59094DD-DBB7-66D7-A40E-AF1E6E50DD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kern="1200" dirty="0"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+mn-ea"/>
                <a:cs typeface="+mn-cs"/>
              </a:rPr>
              <a:t>„Mein Glauben ist durch das Fegefeuers des Zweifelns gegangen.“ (FMD)</a:t>
            </a:r>
            <a:br>
              <a:rPr lang="de-DE" sz="1200" kern="1200" dirty="0"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+mn-ea"/>
                <a:cs typeface="+mn-cs"/>
              </a:rPr>
            </a:br>
            <a:r>
              <a:rPr lang="de-DE" sz="1200" kern="1200" dirty="0"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+mn-ea"/>
                <a:cs typeface="+mn-cs"/>
              </a:rPr>
              <a:t>zweite Naivität: Ich glaube vieles gleich, aber ich glaube es anders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D3A4F33-417C-11CF-C2D6-A4090C88AF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22771-38B3-4312-A2FC-6D59D52C3AF4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1711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182D1-640A-4B00-0E60-EAD9D3584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C0E2811-914A-2BA2-00A8-A5E3365DAC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DE2950D-1CE6-CF98-77AA-EB238B8CF1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kern="1200" dirty="0"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+mn-ea"/>
                <a:cs typeface="+mn-cs"/>
              </a:rPr>
              <a:t>Nach der inneren Neuorientierung wächst ein neues, tieferes Leben. Wir wissen um unsere Wunden, sind aber heil genug, um anderen aus der Tiefe zu dienen.</a:t>
            </a: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Avenir Next LT Pro" panose="020B0504020202020204" pitchFamily="34" charset="0"/>
                <a:ea typeface="+mn-ea"/>
                <a:cs typeface="+mn-cs"/>
              </a:rPr>
              <a:t>Zum Beispiel Sabine Ball (Stoffwechsel), David Thomas (Asbury)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7A72102-DB4B-1D56-2E7D-BAB0159C95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22771-38B3-4312-A2FC-6D59D52C3AF4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817735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B61FE-60B1-4443-7921-F81DF7B4B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099CDE80-AF3E-0A97-D3F6-1524073B0B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B94520E-9931-D20C-2EBE-56FC442082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200" kern="1200" dirty="0">
              <a:solidFill>
                <a:schemeClr val="tx1"/>
              </a:solidFill>
              <a:effectLst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F3E5F5-E060-7101-0CD3-6B99690A91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22771-38B3-4312-A2FC-6D59D52C3AF4}" type="slidenum">
              <a:rPr lang="de-DE" smtClean="0"/>
              <a:pPr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92924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DFFC8-A2A5-544D-A5B3-523D1091FA10}" type="datetimeFigureOut">
              <a:rPr lang="de-DE" smtClean="0"/>
              <a:t>30.05.2026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0ED8-FD9B-1944-87E8-BA682D019DF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DFFC8-A2A5-544D-A5B3-523D1091FA10}" type="datetimeFigureOut">
              <a:rPr lang="de-DE" smtClean="0"/>
              <a:t>30.05.2026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0ED8-FD9B-1944-87E8-BA682D019DF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DFFC8-A2A5-544D-A5B3-523D1091FA10}" type="datetimeFigureOut">
              <a:rPr lang="de-DE" smtClean="0"/>
              <a:t>30.05.2026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0ED8-FD9B-1944-87E8-BA682D019DF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Überschrift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9A8361F-517A-CAFA-6D48-F982B84E88A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04000" y="1263650"/>
            <a:ext cx="5577064" cy="365125"/>
          </a:xfrm>
        </p:spPr>
        <p:txBody>
          <a:bodyPr anchor="t">
            <a:no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Subline</a:t>
            </a:r>
            <a:endParaRPr lang="en-D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580DE7F-C575-C8C4-5987-F062997006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000" y="831850"/>
            <a:ext cx="5578213" cy="365125"/>
          </a:xfrm>
        </p:spPr>
        <p:txBody>
          <a:bodyPr rIns="0" bIns="0" anchor="t">
            <a:noAutofit/>
          </a:bodyPr>
          <a:lstStyle>
            <a:lvl1pPr marL="0" indent="0">
              <a:buNone/>
              <a:defRPr sz="2400" b="1" i="0">
                <a:solidFill>
                  <a:schemeClr val="tx1"/>
                </a:solidFill>
                <a:latin typeface="Avenir Next LT Pro Demi" panose="020B0704020202020204" pitchFamily="34" charset="0"/>
              </a:defRPr>
            </a:lvl1pPr>
          </a:lstStyle>
          <a:p>
            <a:pPr lvl="0"/>
            <a:r>
              <a:rPr lang="en-GB" dirty="0"/>
              <a:t>Headline</a:t>
            </a:r>
            <a:endParaRPr lang="en-DE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EFDDF73-1656-57F3-2050-1ECBD1299D0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04000" y="1866900"/>
            <a:ext cx="8737600" cy="3962400"/>
          </a:xfrm>
        </p:spPr>
        <p:txBody>
          <a:bodyPr/>
          <a:lstStyle>
            <a:lvl1pPr>
              <a:tabLst>
                <a:tab pos="1971675" algn="l"/>
              </a:tabLst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40E7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Aliquet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 </a:t>
            </a:r>
            <a:r>
              <a:rPr lang="en-GB" dirty="0" err="1"/>
              <a:t>ullamcorper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 </a:t>
            </a:r>
            <a:r>
              <a:rPr lang="en-GB" dirty="0" err="1"/>
              <a:t>risus</a:t>
            </a:r>
            <a:r>
              <a:rPr lang="en-GB" dirty="0"/>
              <a:t> </a:t>
            </a:r>
            <a:r>
              <a:rPr lang="en-GB" dirty="0" err="1"/>
              <a:t>nullam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felis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. </a:t>
            </a:r>
            <a:r>
              <a:rPr lang="en-GB" dirty="0" err="1"/>
              <a:t>Viverra</a:t>
            </a:r>
            <a:r>
              <a:rPr lang="en-GB" dirty="0"/>
              <a:t> </a:t>
            </a:r>
            <a:r>
              <a:rPr lang="en-GB" dirty="0" err="1"/>
              <a:t>mauris</a:t>
            </a:r>
            <a:r>
              <a:rPr lang="en-GB" dirty="0"/>
              <a:t> in </a:t>
            </a:r>
            <a:r>
              <a:rPr lang="en-GB" dirty="0" err="1"/>
              <a:t>aliquam</a:t>
            </a:r>
            <a:r>
              <a:rPr lang="en-GB" dirty="0"/>
              <a:t> sem. Vitae </a:t>
            </a:r>
            <a:r>
              <a:rPr lang="en-GB" dirty="0" err="1"/>
              <a:t>congue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consequat</a:t>
            </a:r>
            <a:r>
              <a:rPr lang="en-GB" dirty="0"/>
              <a:t> ac. </a:t>
            </a:r>
            <a:r>
              <a:rPr lang="en-GB" dirty="0" err="1"/>
              <a:t>Nullam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felis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nunc</a:t>
            </a:r>
            <a:r>
              <a:rPr lang="en-GB" dirty="0"/>
              <a:t> </a:t>
            </a:r>
            <a:r>
              <a:rPr lang="en-GB" dirty="0" err="1"/>
              <a:t>lobortis</a:t>
            </a:r>
            <a:r>
              <a:rPr lang="en-GB" dirty="0"/>
              <a:t> </a:t>
            </a:r>
            <a:r>
              <a:rPr lang="en-GB" dirty="0" err="1"/>
              <a:t>mattis</a:t>
            </a:r>
            <a:r>
              <a:rPr lang="en-GB" dirty="0"/>
              <a:t>. Proin </a:t>
            </a:r>
            <a:r>
              <a:rPr lang="en-GB" dirty="0" err="1"/>
              <a:t>sagittis</a:t>
            </a:r>
            <a:r>
              <a:rPr lang="en-GB" dirty="0"/>
              <a:t> </a:t>
            </a:r>
            <a:r>
              <a:rPr lang="en-GB" dirty="0" err="1"/>
              <a:t>nisl</a:t>
            </a:r>
            <a:r>
              <a:rPr lang="en-GB" dirty="0"/>
              <a:t> </a:t>
            </a:r>
            <a:r>
              <a:rPr lang="en-GB" dirty="0" err="1"/>
              <a:t>rhoncus</a:t>
            </a:r>
            <a:r>
              <a:rPr lang="en-GB" dirty="0"/>
              <a:t> </a:t>
            </a:r>
            <a:r>
              <a:rPr lang="en-GB" dirty="0" err="1"/>
              <a:t>mattis</a:t>
            </a:r>
            <a:r>
              <a:rPr lang="en-GB" dirty="0"/>
              <a:t> </a:t>
            </a:r>
            <a:r>
              <a:rPr lang="en-GB" dirty="0" err="1"/>
              <a:t>rhoncus</a:t>
            </a:r>
            <a:r>
              <a:rPr lang="en-GB" dirty="0"/>
              <a:t> </a:t>
            </a:r>
            <a:r>
              <a:rPr lang="en-GB" dirty="0" err="1"/>
              <a:t>urna</a:t>
            </a:r>
            <a:r>
              <a:rPr lang="en-GB" dirty="0"/>
              <a:t> </a:t>
            </a:r>
            <a:r>
              <a:rPr lang="en-GB" dirty="0" err="1"/>
              <a:t>neque</a:t>
            </a:r>
            <a:r>
              <a:rPr lang="en-GB" dirty="0"/>
              <a:t> </a:t>
            </a:r>
            <a:r>
              <a:rPr lang="en-GB" dirty="0" err="1"/>
              <a:t>viverra</a:t>
            </a:r>
            <a:r>
              <a:rPr lang="en-GB" dirty="0"/>
              <a:t>. At </a:t>
            </a:r>
            <a:r>
              <a:rPr lang="en-GB" dirty="0" err="1"/>
              <a:t>tellus</a:t>
            </a:r>
            <a:r>
              <a:rPr lang="en-GB" dirty="0"/>
              <a:t> at </a:t>
            </a:r>
            <a:r>
              <a:rPr lang="en-GB" dirty="0" err="1"/>
              <a:t>urna</a:t>
            </a:r>
            <a:r>
              <a:rPr lang="en-GB" dirty="0"/>
              <a:t> </a:t>
            </a:r>
            <a:r>
              <a:rPr lang="en-GB" dirty="0" err="1"/>
              <a:t>condimentum</a:t>
            </a:r>
            <a:r>
              <a:rPr lang="en-GB" dirty="0"/>
              <a:t>. Non </a:t>
            </a:r>
            <a:r>
              <a:rPr lang="en-GB" dirty="0" err="1"/>
              <a:t>quam</a:t>
            </a:r>
            <a:r>
              <a:rPr lang="en-GB" dirty="0"/>
              <a:t> </a:t>
            </a:r>
            <a:r>
              <a:rPr lang="en-GB" dirty="0" err="1"/>
              <a:t>lacus</a:t>
            </a:r>
            <a:r>
              <a:rPr lang="en-GB" dirty="0"/>
              <a:t> </a:t>
            </a:r>
            <a:r>
              <a:rPr lang="en-GB" dirty="0" err="1"/>
              <a:t>suspendisse</a:t>
            </a:r>
            <a:r>
              <a:rPr lang="en-GB" dirty="0"/>
              <a:t> </a:t>
            </a:r>
            <a:r>
              <a:rPr lang="en-GB" dirty="0" err="1"/>
              <a:t>faucibus</a:t>
            </a:r>
            <a:r>
              <a:rPr lang="en-GB" dirty="0"/>
              <a:t> </a:t>
            </a:r>
            <a:r>
              <a:rPr lang="en-GB" dirty="0" err="1"/>
              <a:t>interdum</a:t>
            </a:r>
            <a:r>
              <a:rPr lang="en-GB" dirty="0"/>
              <a:t> </a:t>
            </a:r>
            <a:r>
              <a:rPr lang="en-GB" dirty="0" err="1"/>
              <a:t>posuere</a:t>
            </a:r>
            <a:r>
              <a:rPr lang="en-GB" dirty="0"/>
              <a:t> lorem ipsum </a:t>
            </a:r>
            <a:r>
              <a:rPr lang="en-GB" dirty="0" err="1"/>
              <a:t>dolor</a:t>
            </a:r>
            <a:r>
              <a:rPr lang="en-GB" dirty="0"/>
              <a:t>.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sem</a:t>
            </a:r>
            <a:r>
              <a:rPr lang="en-GB" dirty="0"/>
              <a:t> </a:t>
            </a:r>
            <a:r>
              <a:rPr lang="en-GB" dirty="0" err="1"/>
              <a:t>fringilla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morbi</a:t>
            </a:r>
            <a:r>
              <a:rPr lang="en-GB" dirty="0"/>
              <a:t> </a:t>
            </a:r>
            <a:r>
              <a:rPr lang="en-GB" dirty="0" err="1"/>
              <a:t>tincidunt</a:t>
            </a:r>
            <a:r>
              <a:rPr lang="en-GB" dirty="0"/>
              <a:t> </a:t>
            </a:r>
            <a:r>
              <a:rPr lang="en-GB" dirty="0" err="1"/>
              <a:t>augue</a:t>
            </a:r>
            <a:r>
              <a:rPr lang="en-GB" dirty="0"/>
              <a:t>. </a:t>
            </a:r>
            <a:r>
              <a:rPr lang="en-GB" dirty="0" err="1"/>
              <a:t>Tincidunt</a:t>
            </a:r>
            <a:r>
              <a:rPr lang="en-GB" dirty="0"/>
              <a:t> </a:t>
            </a:r>
            <a:r>
              <a:rPr lang="en-GB" dirty="0" err="1"/>
              <a:t>praesent</a:t>
            </a:r>
            <a:r>
              <a:rPr lang="en-GB" dirty="0"/>
              <a:t> semper </a:t>
            </a:r>
            <a:r>
              <a:rPr lang="en-GB" dirty="0" err="1"/>
              <a:t>feugiat</a:t>
            </a:r>
            <a:r>
              <a:rPr lang="en-GB" dirty="0"/>
              <a:t> </a:t>
            </a:r>
            <a:r>
              <a:rPr lang="en-GB" dirty="0" err="1"/>
              <a:t>nibh</a:t>
            </a:r>
            <a:r>
              <a:rPr lang="en-GB" dirty="0"/>
              <a:t> </a:t>
            </a:r>
            <a:r>
              <a:rPr lang="en-GB" dirty="0" err="1"/>
              <a:t>sed</a:t>
            </a:r>
            <a:r>
              <a:rPr lang="en-GB" dirty="0"/>
              <a:t> pulvinar </a:t>
            </a:r>
            <a:r>
              <a:rPr lang="en-GB" dirty="0" err="1"/>
              <a:t>proin</a:t>
            </a:r>
            <a:r>
              <a:rPr lang="en-GB" dirty="0"/>
              <a:t> gravida. </a:t>
            </a:r>
            <a:r>
              <a:rPr lang="en-GB" dirty="0" err="1"/>
              <a:t>Volutpat</a:t>
            </a:r>
            <a:r>
              <a:rPr lang="en-GB" dirty="0"/>
              <a:t> ac </a:t>
            </a:r>
            <a:r>
              <a:rPr lang="en-GB" dirty="0" err="1"/>
              <a:t>tincidunt</a:t>
            </a:r>
            <a:r>
              <a:rPr lang="en-GB" dirty="0"/>
              <a:t> vitae semper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at. </a:t>
            </a:r>
            <a:r>
              <a:rPr lang="en-GB" dirty="0" err="1"/>
              <a:t>Aliquet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 </a:t>
            </a:r>
            <a:r>
              <a:rPr lang="en-GB" dirty="0" err="1"/>
              <a:t>ullamcorper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 </a:t>
            </a:r>
            <a:r>
              <a:rPr lang="en-GB" dirty="0" err="1"/>
              <a:t>risus</a:t>
            </a:r>
            <a:r>
              <a:rPr lang="en-GB" dirty="0"/>
              <a:t> </a:t>
            </a:r>
            <a:r>
              <a:rPr lang="en-GB" dirty="0" err="1"/>
              <a:t>nullam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felis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. </a:t>
            </a:r>
            <a:r>
              <a:rPr lang="en-GB" dirty="0" err="1"/>
              <a:t>Viverra</a:t>
            </a:r>
            <a:r>
              <a:rPr lang="en-GB" dirty="0"/>
              <a:t> </a:t>
            </a:r>
            <a:r>
              <a:rPr lang="en-GB" dirty="0" err="1"/>
              <a:t>mauris</a:t>
            </a:r>
            <a:r>
              <a:rPr lang="en-GB" dirty="0"/>
              <a:t> in </a:t>
            </a:r>
            <a:r>
              <a:rPr lang="en-GB" dirty="0" err="1"/>
              <a:t>aliquam</a:t>
            </a:r>
            <a:r>
              <a:rPr lang="en-GB" dirty="0"/>
              <a:t> sem. Vitae </a:t>
            </a:r>
            <a:r>
              <a:rPr lang="en-GB" dirty="0" err="1"/>
              <a:t>congue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consequat</a:t>
            </a:r>
            <a:r>
              <a:rPr lang="en-GB" dirty="0"/>
              <a:t> ac. </a:t>
            </a:r>
            <a:r>
              <a:rPr lang="en-GB" dirty="0" err="1"/>
              <a:t>Nullam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felis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nunc</a:t>
            </a:r>
            <a:r>
              <a:rPr lang="en-GB" dirty="0"/>
              <a:t> </a:t>
            </a:r>
            <a:r>
              <a:rPr lang="en-GB" dirty="0" err="1"/>
              <a:t>lobortis</a:t>
            </a:r>
            <a:r>
              <a:rPr lang="en-GB" dirty="0"/>
              <a:t> </a:t>
            </a:r>
            <a:r>
              <a:rPr lang="en-GB" dirty="0" err="1"/>
              <a:t>mattis</a:t>
            </a:r>
            <a:r>
              <a:rPr lang="en-GB" dirty="0"/>
              <a:t>. Proin </a:t>
            </a:r>
            <a:r>
              <a:rPr lang="en-GB" dirty="0" err="1"/>
              <a:t>sagittis</a:t>
            </a:r>
            <a:r>
              <a:rPr lang="en-GB" dirty="0"/>
              <a:t> </a:t>
            </a:r>
            <a:r>
              <a:rPr lang="en-GB" dirty="0" err="1"/>
              <a:t>nisl</a:t>
            </a:r>
            <a:r>
              <a:rPr lang="en-GB" dirty="0"/>
              <a:t> </a:t>
            </a:r>
            <a:r>
              <a:rPr lang="en-GB" dirty="0" err="1"/>
              <a:t>rhoncus</a:t>
            </a:r>
            <a:r>
              <a:rPr lang="en-GB" dirty="0"/>
              <a:t> </a:t>
            </a:r>
            <a:r>
              <a:rPr lang="en-GB" dirty="0" err="1"/>
              <a:t>mattis</a:t>
            </a:r>
            <a:r>
              <a:rPr lang="en-GB" dirty="0"/>
              <a:t> </a:t>
            </a:r>
            <a:r>
              <a:rPr lang="en-GB" dirty="0" err="1"/>
              <a:t>rhoncus</a:t>
            </a:r>
            <a:r>
              <a:rPr lang="en-GB" dirty="0"/>
              <a:t> </a:t>
            </a:r>
            <a:r>
              <a:rPr lang="en-GB" dirty="0" err="1"/>
              <a:t>urna</a:t>
            </a:r>
            <a:r>
              <a:rPr lang="en-GB" dirty="0"/>
              <a:t> </a:t>
            </a:r>
            <a:r>
              <a:rPr lang="en-GB" dirty="0" err="1"/>
              <a:t>neque</a:t>
            </a:r>
            <a:r>
              <a:rPr lang="en-GB" dirty="0"/>
              <a:t> </a:t>
            </a:r>
            <a:r>
              <a:rPr lang="en-GB" dirty="0" err="1"/>
              <a:t>viverra</a:t>
            </a:r>
            <a:r>
              <a:rPr lang="en-GB" dirty="0"/>
              <a:t>. At </a:t>
            </a:r>
            <a:r>
              <a:rPr lang="en-GB" dirty="0" err="1"/>
              <a:t>tellus</a:t>
            </a:r>
            <a:r>
              <a:rPr lang="en-GB" dirty="0"/>
              <a:t> at </a:t>
            </a:r>
            <a:r>
              <a:rPr lang="en-GB" dirty="0" err="1"/>
              <a:t>urna</a:t>
            </a:r>
            <a:r>
              <a:rPr lang="en-GB" dirty="0"/>
              <a:t> </a:t>
            </a:r>
            <a:r>
              <a:rPr lang="en-GB" dirty="0" err="1"/>
              <a:t>condimentum</a:t>
            </a:r>
            <a:r>
              <a:rPr lang="en-GB" dirty="0"/>
              <a:t>. Non </a:t>
            </a:r>
            <a:r>
              <a:rPr lang="en-GB" dirty="0" err="1"/>
              <a:t>quam</a:t>
            </a:r>
            <a:r>
              <a:rPr lang="en-GB" dirty="0"/>
              <a:t> </a:t>
            </a:r>
            <a:r>
              <a:rPr lang="en-GB" dirty="0" err="1"/>
              <a:t>lacus</a:t>
            </a:r>
            <a:r>
              <a:rPr lang="en-GB" dirty="0"/>
              <a:t> </a:t>
            </a:r>
            <a:r>
              <a:rPr lang="en-GB" dirty="0" err="1"/>
              <a:t>suspendisse</a:t>
            </a:r>
            <a:r>
              <a:rPr lang="en-GB" dirty="0"/>
              <a:t> </a:t>
            </a:r>
            <a:r>
              <a:rPr lang="en-GB" dirty="0" err="1"/>
              <a:t>faucibus</a:t>
            </a:r>
            <a:r>
              <a:rPr lang="en-GB" dirty="0"/>
              <a:t> </a:t>
            </a:r>
            <a:r>
              <a:rPr lang="en-GB" dirty="0" err="1"/>
              <a:t>interdum</a:t>
            </a:r>
            <a:r>
              <a:rPr lang="en-GB" dirty="0"/>
              <a:t> </a:t>
            </a:r>
            <a:r>
              <a:rPr lang="en-GB" dirty="0" err="1"/>
              <a:t>posuere</a:t>
            </a:r>
            <a:r>
              <a:rPr lang="en-GB" dirty="0"/>
              <a:t> lorem ipsum </a:t>
            </a:r>
            <a:r>
              <a:rPr lang="en-GB" dirty="0" err="1"/>
              <a:t>dolor</a:t>
            </a:r>
            <a:r>
              <a:rPr lang="en-GB" dirty="0"/>
              <a:t>.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sem</a:t>
            </a:r>
            <a:r>
              <a:rPr lang="en-GB" dirty="0"/>
              <a:t> </a:t>
            </a:r>
            <a:r>
              <a:rPr lang="en-GB" dirty="0" err="1"/>
              <a:t>fringilla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morbi</a:t>
            </a:r>
            <a:r>
              <a:rPr lang="en-GB" dirty="0"/>
              <a:t> </a:t>
            </a:r>
            <a:r>
              <a:rPr lang="en-GB" dirty="0" err="1"/>
              <a:t>tincidunt</a:t>
            </a:r>
            <a:r>
              <a:rPr lang="en-GB" dirty="0"/>
              <a:t> </a:t>
            </a:r>
            <a:r>
              <a:rPr lang="en-GB" dirty="0" err="1"/>
              <a:t>augue</a:t>
            </a:r>
            <a:r>
              <a:rPr lang="en-GB" dirty="0"/>
              <a:t>. </a:t>
            </a:r>
            <a:r>
              <a:rPr lang="en-GB" dirty="0" err="1"/>
              <a:t>Tincidunt</a:t>
            </a:r>
            <a:r>
              <a:rPr lang="en-GB" dirty="0"/>
              <a:t> </a:t>
            </a:r>
            <a:r>
              <a:rPr lang="en-GB" dirty="0" err="1"/>
              <a:t>praesent</a:t>
            </a:r>
            <a:r>
              <a:rPr lang="en-GB" dirty="0"/>
              <a:t> semper </a:t>
            </a:r>
            <a:r>
              <a:rPr lang="en-GB" dirty="0" err="1"/>
              <a:t>feugiat</a:t>
            </a:r>
            <a:r>
              <a:rPr lang="en-GB" dirty="0"/>
              <a:t> </a:t>
            </a:r>
            <a:r>
              <a:rPr lang="en-GB" dirty="0" err="1"/>
              <a:t>nibh</a:t>
            </a:r>
            <a:r>
              <a:rPr lang="en-GB" dirty="0"/>
              <a:t> </a:t>
            </a:r>
            <a:r>
              <a:rPr lang="en-GB" dirty="0" err="1"/>
              <a:t>sed</a:t>
            </a:r>
            <a:r>
              <a:rPr lang="en-GB" dirty="0"/>
              <a:t> pulvinar </a:t>
            </a:r>
            <a:r>
              <a:rPr lang="en-GB" dirty="0" err="1"/>
              <a:t>proin</a:t>
            </a:r>
            <a:r>
              <a:rPr lang="en-GB" dirty="0"/>
              <a:t> gravida. </a:t>
            </a:r>
            <a:r>
              <a:rPr lang="en-GB" dirty="0" err="1"/>
              <a:t>Volutpat</a:t>
            </a:r>
            <a:r>
              <a:rPr lang="en-GB" dirty="0"/>
              <a:t> ac </a:t>
            </a:r>
            <a:r>
              <a:rPr lang="en-GB" dirty="0" err="1"/>
              <a:t>tincidunt</a:t>
            </a:r>
            <a:r>
              <a:rPr lang="en-GB" dirty="0"/>
              <a:t> vitae semper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at.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442310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54">
          <p15:clr>
            <a:srgbClr val="FBAE40"/>
          </p15:clr>
        </p15:guide>
        <p15:guide id="2" pos="3840">
          <p15:clr>
            <a:srgbClr val="FBAE40"/>
          </p15:clr>
        </p15:guide>
        <p15:guide id="3" pos="211">
          <p15:clr>
            <a:srgbClr val="FBAE40"/>
          </p15:clr>
        </p15:guide>
        <p15:guide id="4" pos="7446">
          <p15:clr>
            <a:srgbClr val="FBAE40"/>
          </p15:clr>
        </p15:guide>
        <p15:guide id="5" orient="horz" pos="187">
          <p15:clr>
            <a:srgbClr val="FBAE40"/>
          </p15:clr>
        </p15:guide>
        <p15:guide id="6" orient="horz" pos="2260">
          <p15:clr>
            <a:srgbClr val="FBAE40"/>
          </p15:clr>
        </p15:guide>
        <p15:guide id="7" orient="horz" pos="1026">
          <p15:clr>
            <a:srgbClr val="FBAE40"/>
          </p15:clr>
        </p15:guide>
        <p15:guide id="8" pos="5722">
          <p15:clr>
            <a:srgbClr val="FBAE40"/>
          </p15:clr>
        </p15:guide>
        <p15:guide id="10" orient="horz" pos="134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DFFC8-A2A5-544D-A5B3-523D1091FA10}" type="datetimeFigureOut">
              <a:rPr lang="de-DE" smtClean="0"/>
              <a:t>30.05.2026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0ED8-FD9B-1944-87E8-BA682D019DF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DFFC8-A2A5-544D-A5B3-523D1091FA10}" type="datetimeFigureOut">
              <a:rPr lang="de-DE" smtClean="0"/>
              <a:t>30.05.2026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0ED8-FD9B-1944-87E8-BA682D019DF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DFFC8-A2A5-544D-A5B3-523D1091FA10}" type="datetimeFigureOut">
              <a:rPr lang="de-DE" smtClean="0"/>
              <a:t>30.05.2026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0ED8-FD9B-1944-87E8-BA682D019DF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DFFC8-A2A5-544D-A5B3-523D1091FA10}" type="datetimeFigureOut">
              <a:rPr lang="de-DE" smtClean="0"/>
              <a:t>30.05.2026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0ED8-FD9B-1944-87E8-BA682D019DF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DFFC8-A2A5-544D-A5B3-523D1091FA10}" type="datetimeFigureOut">
              <a:rPr lang="de-DE" smtClean="0"/>
              <a:t>30.05.2026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0ED8-FD9B-1944-87E8-BA682D019DF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DFFC8-A2A5-544D-A5B3-523D1091FA10}" type="datetimeFigureOut">
              <a:rPr lang="de-DE" smtClean="0"/>
              <a:t>30.05.2026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0ED8-FD9B-1944-87E8-BA682D019DF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DFFC8-A2A5-544D-A5B3-523D1091FA10}" type="datetimeFigureOut">
              <a:rPr lang="de-DE" smtClean="0"/>
              <a:t>30.05.2026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0ED8-FD9B-1944-87E8-BA682D019DF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DFFC8-A2A5-544D-A5B3-523D1091FA10}" type="datetimeFigureOut">
              <a:rPr lang="de-DE" smtClean="0"/>
              <a:t>30.05.2026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0ED8-FD9B-1944-87E8-BA682D019DF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DFFC8-A2A5-544D-A5B3-523D1091FA10}" type="datetimeFigureOut">
              <a:rPr lang="de-DE" smtClean="0"/>
              <a:t>30.05.2026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70ED8-FD9B-1944-87E8-BA682D019DFE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734EA-ABD2-3739-511A-4A91BB5AE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Jesus-Serie „The Chosen“: Entstanden aus einem Misserfolg | Jesus.de">
            <a:extLst>
              <a:ext uri="{FF2B5EF4-FFF2-40B4-BE49-F238E27FC236}">
                <a16:creationId xmlns:a16="http://schemas.microsoft.com/office/drawing/2014/main" id="{2AEDC24A-A83A-5E6E-00AD-3644DD3F0BC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9" r="2347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AEE540B-366A-D294-EDC1-64B6333A1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600" dirty="0">
                <a:solidFill>
                  <a:schemeClr val="bg1"/>
                </a:solidFill>
                <a:latin typeface="Avenir Next LT Pro Demi" panose="020B0704020202020204" pitchFamily="34" charset="0"/>
              </a:rPr>
              <a:t>Level up: </a:t>
            </a:r>
            <a:r>
              <a:rPr lang="en-US" sz="3600" dirty="0" err="1">
                <a:solidFill>
                  <a:schemeClr val="bg1"/>
                </a:solidFill>
                <a:latin typeface="Avenir Next LT Pro Demi" panose="020B0704020202020204" pitchFamily="34" charset="0"/>
              </a:rPr>
              <a:t>geistlich</a:t>
            </a:r>
            <a:r>
              <a:rPr lang="en-US" sz="3600" dirty="0">
                <a:solidFill>
                  <a:schemeClr val="bg1"/>
                </a:solidFill>
                <a:latin typeface="Avenir Next LT Pro Demi" panose="020B07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venir Next LT Pro Demi" panose="020B0704020202020204" pitchFamily="34" charset="0"/>
              </a:rPr>
              <a:t>wachsen</a:t>
            </a:r>
            <a:r>
              <a:rPr lang="en-US" sz="3600" dirty="0">
                <a:solidFill>
                  <a:schemeClr val="bg1"/>
                </a:solidFill>
                <a:latin typeface="Avenir Next LT Pro Demi" panose="020B07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venir Next LT Pro Demi" panose="020B0704020202020204" pitchFamily="34" charset="0"/>
              </a:rPr>
              <a:t>statt</a:t>
            </a:r>
            <a:r>
              <a:rPr lang="en-US" sz="3600" dirty="0">
                <a:solidFill>
                  <a:schemeClr val="bg1"/>
                </a:solidFill>
                <a:latin typeface="Avenir Next LT Pro Demi" panose="020B07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venir Next LT Pro Demi" panose="020B0704020202020204" pitchFamily="34" charset="0"/>
              </a:rPr>
              <a:t>geistlich</a:t>
            </a:r>
            <a:r>
              <a:rPr lang="en-US" sz="3600" dirty="0">
                <a:solidFill>
                  <a:schemeClr val="bg1"/>
                </a:solidFill>
                <a:latin typeface="Avenir Next LT Pro Demi" panose="020B07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venir Next LT Pro Demi" panose="020B0704020202020204" pitchFamily="34" charset="0"/>
              </a:rPr>
              <a:t>parken</a:t>
            </a:r>
            <a:endParaRPr lang="en-US" sz="3600" dirty="0">
              <a:solidFill>
                <a:schemeClr val="bg1"/>
              </a:solidFill>
              <a:latin typeface="Avenir Next LT Pro Demi" panose="020B07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837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9A65EF-22E0-DA12-CA98-C130F7D73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5CDFA7D-5021-6970-A3B0-DC4F7D4B3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48865"/>
            <a:ext cx="10550291" cy="15764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Level up: </a:t>
            </a:r>
            <a:r>
              <a:rPr lang="en-US" sz="4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geistlich</a:t>
            </a: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wachsen</a:t>
            </a: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statt</a:t>
            </a: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geistlich</a:t>
            </a: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parken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3" name="Textfeld 6">
            <a:extLst>
              <a:ext uri="{FF2B5EF4-FFF2-40B4-BE49-F238E27FC236}">
                <a16:creationId xmlns:a16="http://schemas.microsoft.com/office/drawing/2014/main" id="{2C01EA80-82D6-C84A-0BE7-6DD4BFB2EA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4564441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9821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9" name="Rectangle 103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767408" y="413763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5400" b="1" dirty="0" err="1">
                <a:latin typeface="Avenir Next LT Pro Demi" panose="020B0704020202020204" pitchFamily="34" charset="0"/>
              </a:rPr>
              <a:t>Wir</a:t>
            </a:r>
            <a:r>
              <a:rPr lang="en-US" sz="5400" b="1" dirty="0">
                <a:latin typeface="Avenir Next LT Pro Demi" panose="020B0704020202020204" pitchFamily="34" charset="0"/>
              </a:rPr>
              <a:t> </a:t>
            </a:r>
            <a:r>
              <a:rPr lang="en-US" sz="5400" b="1" dirty="0" err="1">
                <a:latin typeface="Avenir Next LT Pro Demi" panose="020B0704020202020204" pitchFamily="34" charset="0"/>
              </a:rPr>
              <a:t>sind</a:t>
            </a:r>
            <a:r>
              <a:rPr lang="en-US" sz="5400" b="1" dirty="0">
                <a:latin typeface="Avenir Next LT Pro Demi" panose="020B0704020202020204" pitchFamily="34" charset="0"/>
              </a:rPr>
              <a:t> alle </a:t>
            </a:r>
            <a:r>
              <a:rPr lang="en-US" sz="5400" b="1" dirty="0" err="1">
                <a:latin typeface="Avenir Next LT Pro Demi" panose="020B0704020202020204" pitchFamily="34" charset="0"/>
              </a:rPr>
              <a:t>Jünger</a:t>
            </a:r>
            <a:r>
              <a:rPr lang="en-US" sz="5400" b="1" dirty="0">
                <a:latin typeface="Avenir Next LT Pro Demi" panose="020B0704020202020204" pitchFamily="34" charset="0"/>
              </a:rPr>
              <a:t>!</a:t>
            </a:r>
            <a:endParaRPr lang="en-US" sz="5400" b="1" i="1" dirty="0">
              <a:latin typeface="Avenir Next LT Pro Demi" panose="020B0704020202020204" pitchFamily="34" charset="0"/>
            </a:endParaRPr>
          </a:p>
        </p:txBody>
      </p:sp>
      <p:sp>
        <p:nvSpPr>
          <p:cNvPr id="1050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nhaltsplatzhalter 2"/>
          <p:cNvSpPr txBox="1">
            <a:spLocks/>
          </p:cNvSpPr>
          <p:nvPr/>
        </p:nvSpPr>
        <p:spPr>
          <a:xfrm>
            <a:off x="551384" y="2859723"/>
            <a:ext cx="4968552" cy="33206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0" indent="0" defTabSz="91440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dirty="0" err="1">
                <a:effectLst/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Jeder</a:t>
            </a:r>
            <a:r>
              <a:rPr lang="en-US" dirty="0">
                <a:effectLst/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 </a:t>
            </a:r>
            <a:r>
              <a:rPr lang="en-US" dirty="0" err="1">
                <a:effectLst/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folgt</a:t>
            </a:r>
            <a:r>
              <a:rPr lang="en-US" dirty="0">
                <a:effectLst/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 </a:t>
            </a:r>
            <a:r>
              <a:rPr lang="en-US" dirty="0" err="1">
                <a:effectLst/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irgendwem</a:t>
            </a:r>
            <a:r>
              <a:rPr lang="en-US" dirty="0">
                <a:effectLst/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 – </a:t>
            </a:r>
            <a:r>
              <a:rPr lang="en-US" dirty="0" err="1">
                <a:effectLst/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oder</a:t>
            </a:r>
            <a:r>
              <a:rPr lang="en-US" dirty="0">
                <a:effectLst/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 </a:t>
            </a:r>
            <a:r>
              <a:rPr lang="en-US" dirty="0" err="1">
                <a:effectLst/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zu</a:t>
            </a:r>
            <a:r>
              <a:rPr lang="en-US" dirty="0">
                <a:effectLst/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 </a:t>
            </a:r>
            <a:r>
              <a:rPr lang="en-US" dirty="0" err="1">
                <a:effectLst/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mindestens</a:t>
            </a:r>
            <a:r>
              <a:rPr lang="en-US" dirty="0">
                <a:effectLst/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 </a:t>
            </a:r>
            <a:r>
              <a:rPr lang="en-US" dirty="0" err="1">
                <a:effectLst/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irgendwas</a:t>
            </a:r>
            <a:r>
              <a:rPr lang="en-US" dirty="0">
                <a:effectLst/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. </a:t>
            </a:r>
          </a:p>
          <a:p>
            <a:pPr marL="0" indent="0" defTabSz="91440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i="1" dirty="0" err="1">
                <a:effectLst/>
                <a:highlight>
                  <a:srgbClr val="FFFF00"/>
                </a:highlight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Wessen</a:t>
            </a:r>
            <a:r>
              <a:rPr lang="en-US" i="1" dirty="0">
                <a:effectLst/>
                <a:highlight>
                  <a:srgbClr val="FFFF00"/>
                </a:highlight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 </a:t>
            </a:r>
            <a:r>
              <a:rPr lang="en-US" i="1" dirty="0" err="1">
                <a:effectLst/>
                <a:highlight>
                  <a:srgbClr val="FFFF00"/>
                </a:highlight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Jünger</a:t>
            </a:r>
            <a:r>
              <a:rPr lang="en-US" i="1" dirty="0">
                <a:effectLst/>
                <a:highlight>
                  <a:srgbClr val="FFFF00"/>
                </a:highlight>
                <a:uFill>
                  <a:solidFill>
                    <a:srgbClr val="0000FF"/>
                  </a:solidFill>
                </a:uFill>
                <a:latin typeface="Avenir Next LT Pro" panose="020B0504020202020204" pitchFamily="34" charset="0"/>
              </a:rPr>
              <a:t> bin ich?</a:t>
            </a:r>
          </a:p>
          <a:p>
            <a:pPr marL="0" indent="-228600" defTabSz="9144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0" indent="-228600" defTabSz="9144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pic>
        <p:nvPicPr>
          <p:cNvPr id="1026" name="Picture 2" descr="Luftaufnahme einer Menschenmenge, die die Straße überquert - Lizenzfrei Follower - soziale Medien Stock-Foto">
            <a:extLst>
              <a:ext uri="{FF2B5EF4-FFF2-40B4-BE49-F238E27FC236}">
                <a16:creationId xmlns:a16="http://schemas.microsoft.com/office/drawing/2014/main" id="{8267E314-23F2-168A-0902-15BD9CB2A8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1" r="24865" b="2"/>
          <a:stretch/>
        </p:blipFill>
        <p:spPr bwMode="auto">
          <a:xfrm>
            <a:off x="6312024" y="-1608863"/>
            <a:ext cx="8417146" cy="8391713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Inhaltsplatzhalter 2"/>
          <p:cNvSpPr txBox="1">
            <a:spLocks/>
          </p:cNvSpPr>
          <p:nvPr/>
        </p:nvSpPr>
        <p:spPr>
          <a:xfrm>
            <a:off x="3172273" y="2370604"/>
            <a:ext cx="3588044" cy="820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de-DE" sz="4400" dirty="0">
                <a:solidFill>
                  <a:srgbClr val="00B050"/>
                </a:solidFill>
              </a:rPr>
              <a:t> 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435CCD6-86EA-4D94-87B9-0A176AD10E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3512" y="0"/>
            <a:ext cx="1055440" cy="88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80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21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23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Johannes 6,68</a:t>
            </a:r>
            <a:b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b="1" i="1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1" name="Arc 2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Inhaltsplatzhalter 2"/>
          <p:cNvSpPr txBox="1">
            <a:spLocks/>
          </p:cNvSpPr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4400" b="1" dirty="0"/>
              <a:t>„Herr, </a:t>
            </a:r>
            <a:r>
              <a:rPr lang="en-US" sz="4400" b="1" dirty="0" err="1"/>
              <a:t>zu</a:t>
            </a:r>
            <a:r>
              <a:rPr lang="en-US" sz="4400" b="1" dirty="0"/>
              <a:t> </a:t>
            </a:r>
            <a:r>
              <a:rPr lang="en-US" sz="4400" b="1" dirty="0" err="1"/>
              <a:t>wem</a:t>
            </a:r>
            <a:r>
              <a:rPr lang="en-US" sz="4400" b="1" dirty="0"/>
              <a:t> </a:t>
            </a:r>
            <a:r>
              <a:rPr lang="en-US" sz="4400" b="1" dirty="0" err="1"/>
              <a:t>sollten</a:t>
            </a:r>
            <a:r>
              <a:rPr lang="en-US" sz="4400" b="1" dirty="0"/>
              <a:t> </a:t>
            </a:r>
            <a:r>
              <a:rPr lang="en-US" sz="4400" b="1" dirty="0" err="1"/>
              <a:t>wir</a:t>
            </a:r>
            <a:r>
              <a:rPr lang="en-US" sz="4400" b="1" dirty="0"/>
              <a:t> </a:t>
            </a:r>
            <a:r>
              <a:rPr lang="en-US" sz="4400" b="1" dirty="0" err="1"/>
              <a:t>gehen</a:t>
            </a:r>
            <a:r>
              <a:rPr lang="en-US" sz="4400" b="1" dirty="0"/>
              <a:t>? Nur du hast </a:t>
            </a:r>
            <a:r>
              <a:rPr lang="en-US" sz="4400" b="1" dirty="0" err="1"/>
              <a:t>Worte</a:t>
            </a:r>
            <a:r>
              <a:rPr lang="en-US" sz="4400" b="1" dirty="0"/>
              <a:t>, die </a:t>
            </a:r>
            <a:r>
              <a:rPr lang="en-US" sz="4400" b="1" dirty="0" err="1"/>
              <a:t>ewiges</a:t>
            </a:r>
            <a:r>
              <a:rPr lang="en-US" sz="4400" b="1" dirty="0"/>
              <a:t> Leben </a:t>
            </a:r>
            <a:r>
              <a:rPr lang="en-US" sz="4400" b="1" dirty="0" err="1"/>
              <a:t>schenken</a:t>
            </a:r>
            <a:r>
              <a:rPr lang="en-US" sz="4400" b="1" dirty="0"/>
              <a:t>.“ </a:t>
            </a:r>
          </a:p>
        </p:txBody>
      </p:sp>
      <p:sp>
        <p:nvSpPr>
          <p:cNvPr id="14" name="Inhaltsplatzhalter 2"/>
          <p:cNvSpPr txBox="1">
            <a:spLocks/>
          </p:cNvSpPr>
          <p:nvPr/>
        </p:nvSpPr>
        <p:spPr>
          <a:xfrm>
            <a:off x="3172273" y="2370604"/>
            <a:ext cx="3588044" cy="820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de-DE" sz="4400" dirty="0">
                <a:solidFill>
                  <a:srgbClr val="00B050"/>
                </a:solidFill>
              </a:rPr>
              <a:t> 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86D1AC69-18C4-4E04-BE97-72A998A190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3512" y="0"/>
            <a:ext cx="1055440" cy="88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425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7A04B07-AA3E-7703-D856-52208BF99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5400" dirty="0">
                <a:latin typeface="Avenir Next LT Pro Demi" panose="020B0704020202020204" pitchFamily="34" charset="0"/>
              </a:rPr>
              <a:t>Wer ist ein Jünger Jesu?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183BE5F2-BCA0-B8F0-6857-F1FBACF192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5159437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67736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CF0264-E14A-2C51-BEE4-B80967F3E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C14AF30-2E2F-54F6-E246-5908E42335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6F1F2A2-2DA8-1211-F559-585202F52D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0B7B3EFC-A892-8777-EF91-8815D947AF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360" y="1608143"/>
            <a:ext cx="3384376" cy="44611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 defTabSz="914400">
              <a:lnSpc>
                <a:spcPct val="110000"/>
              </a:lnSpc>
            </a:pPr>
            <a:r>
              <a:rPr lang="de-DE" sz="3600" dirty="0">
                <a:solidFill>
                  <a:schemeClr val="bg1"/>
                </a:solidFill>
              </a:rPr>
              <a:t>»Kommt, folgt mir nach! Ich werde euch zu Menschen machen, die andere für Gott gewinnen.« (Matthäus 4,19)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  <a:latin typeface="Avenir Next LT Pro Demi" panose="020B0704020202020204" pitchFamily="34" charset="0"/>
              </a:rPr>
              <a:t>	</a:t>
            </a:r>
            <a:br>
              <a:rPr lang="de-DE" dirty="0">
                <a:solidFill>
                  <a:schemeClr val="bg1"/>
                </a:solidFill>
                <a:latin typeface="Avenir Next LT Pro Demi" panose="020B0704020202020204" pitchFamily="34" charset="0"/>
              </a:rPr>
            </a:br>
            <a:endParaRPr lang="en-US" b="1" i="1" kern="1200" dirty="0">
              <a:solidFill>
                <a:schemeClr val="bg1"/>
              </a:solidFill>
              <a:latin typeface="Avenir Next LT Pro Demi" panose="020B0704020202020204" pitchFamily="34" charset="0"/>
            </a:endParaRP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FEEE39C4-11AE-BAC9-7398-1BB1E15F6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CF0EA901-16FB-6194-2497-42908A8BB2EE}"/>
              </a:ext>
            </a:extLst>
          </p:cNvPr>
          <p:cNvSpPr txBox="1">
            <a:spLocks/>
          </p:cNvSpPr>
          <p:nvPr/>
        </p:nvSpPr>
        <p:spPr>
          <a:xfrm>
            <a:off x="4871864" y="-36765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spcBef>
                <a:spcPts val="0"/>
              </a:spcBef>
              <a:spcAft>
                <a:spcPts val="600"/>
              </a:spcAft>
              <a:buNone/>
            </a:pPr>
            <a:endParaRPr lang="en-US" dirty="0"/>
          </a:p>
          <a:p>
            <a:pPr marL="0" indent="0" defTabSz="914400">
              <a:spcBef>
                <a:spcPts val="0"/>
              </a:spcBef>
              <a:spcAft>
                <a:spcPts val="600"/>
              </a:spcAft>
              <a:buNone/>
            </a:pPr>
            <a:endParaRPr lang="en-US" dirty="0"/>
          </a:p>
          <a:p>
            <a:pPr marL="0" indent="0">
              <a:buNone/>
            </a:pPr>
            <a:r>
              <a:rPr lang="de-DE" dirty="0"/>
              <a:t> </a:t>
            </a:r>
            <a:endParaRPr lang="de-DE" b="1" dirty="0"/>
          </a:p>
        </p:txBody>
      </p:sp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C841ECCA-108B-52A9-563D-EEDCC318CAEF}"/>
              </a:ext>
            </a:extLst>
          </p:cNvPr>
          <p:cNvSpPr txBox="1">
            <a:spLocks/>
          </p:cNvSpPr>
          <p:nvPr/>
        </p:nvSpPr>
        <p:spPr>
          <a:xfrm>
            <a:off x="3172273" y="2370604"/>
            <a:ext cx="3588044" cy="820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de-DE" sz="4400" dirty="0">
                <a:solidFill>
                  <a:srgbClr val="00B050"/>
                </a:solidFill>
              </a:rPr>
              <a:t> 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F9DFAA9-A241-AFB2-2C4A-D67545A12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3512" y="0"/>
            <a:ext cx="1055440" cy="883953"/>
          </a:xfrm>
          <a:prstGeom prst="rect">
            <a:avLst/>
          </a:prstGeom>
        </p:spPr>
      </p:pic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012591EE-830B-6971-3AA0-D5253318E97F}"/>
              </a:ext>
            </a:extLst>
          </p:cNvPr>
          <p:cNvGrpSpPr/>
          <p:nvPr/>
        </p:nvGrpSpPr>
        <p:grpSpPr>
          <a:xfrm>
            <a:off x="4195940" y="925655"/>
            <a:ext cx="6906491" cy="1444949"/>
            <a:chOff x="0" y="438184"/>
            <a:chExt cx="6906491" cy="1444949"/>
          </a:xfrm>
          <a:solidFill>
            <a:schemeClr val="bg1">
              <a:lumMod val="85000"/>
            </a:schemeClr>
          </a:solidFill>
        </p:grpSpPr>
        <p:sp>
          <p:nvSpPr>
            <p:cNvPr id="3" name="Rechteck: abgerundete Ecken 2">
              <a:extLst>
                <a:ext uri="{FF2B5EF4-FFF2-40B4-BE49-F238E27FC236}">
                  <a16:creationId xmlns:a16="http://schemas.microsoft.com/office/drawing/2014/main" id="{7CF9B588-5214-CC5A-873A-4D4866B3D971}"/>
                </a:ext>
              </a:extLst>
            </p:cNvPr>
            <p:cNvSpPr/>
            <p:nvPr/>
          </p:nvSpPr>
          <p:spPr>
            <a:xfrm>
              <a:off x="0" y="438184"/>
              <a:ext cx="6906491" cy="144494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4" name="Rechteck: abgerundete Ecken 4">
              <a:extLst>
                <a:ext uri="{FF2B5EF4-FFF2-40B4-BE49-F238E27FC236}">
                  <a16:creationId xmlns:a16="http://schemas.microsoft.com/office/drawing/2014/main" id="{F0306335-775F-D456-00EF-2794ECC46427}"/>
                </a:ext>
              </a:extLst>
            </p:cNvPr>
            <p:cNvSpPr txBox="1"/>
            <p:nvPr/>
          </p:nvSpPr>
          <p:spPr>
            <a:xfrm>
              <a:off x="138346" y="480042"/>
              <a:ext cx="6765417" cy="1303875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0" lvl="0" indent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b="1" kern="1200" dirty="0">
                  <a:solidFill>
                    <a:schemeClr val="tx1"/>
                  </a:solidFill>
                  <a:latin typeface="Avenir Next LT Pro Demi" panose="020B0704020202020204" pitchFamily="34" charset="0"/>
                </a:rPr>
                <a:t>Ziel 1: BEI JESUS SEIN </a:t>
              </a:r>
              <a:r>
                <a:rPr lang="en-US" sz="2800" b="1" kern="1200" dirty="0">
                  <a:solidFill>
                    <a:schemeClr val="tx1"/>
                  </a:solidFill>
                </a:rPr>
                <a:t>– </a:t>
              </a:r>
              <a:r>
                <a:rPr lang="en-US" sz="2800" i="1" kern="1200" dirty="0" err="1">
                  <a:solidFill>
                    <a:schemeClr val="tx1"/>
                  </a:solidFill>
                  <a:latin typeface="Avenir Next LT Pro Demi" panose="020B0704020202020204" pitchFamily="34" charset="0"/>
                </a:rPr>
                <a:t>Folgt</a:t>
              </a:r>
              <a:r>
                <a:rPr lang="en-US" sz="2800" i="1" kern="1200" dirty="0">
                  <a:solidFill>
                    <a:schemeClr val="tx1"/>
                  </a:solidFill>
                  <a:latin typeface="Avenir Next LT Pro Demi" panose="020B0704020202020204" pitchFamily="34" charset="0"/>
                </a:rPr>
                <a:t> mir </a:t>
              </a:r>
              <a:r>
                <a:rPr lang="en-US" sz="2800" i="1" kern="1200" dirty="0" err="1">
                  <a:solidFill>
                    <a:schemeClr val="tx1"/>
                  </a:solidFill>
                  <a:latin typeface="Avenir Next LT Pro Demi" panose="020B0704020202020204" pitchFamily="34" charset="0"/>
                </a:rPr>
                <a:t>nach</a:t>
              </a:r>
              <a:r>
                <a:rPr lang="en-US" sz="2800" i="1" kern="1200" dirty="0">
                  <a:solidFill>
                    <a:schemeClr val="tx1"/>
                  </a:solidFill>
                  <a:latin typeface="Avenir Next LT Pro Demi" panose="020B0704020202020204" pitchFamily="34" charset="0"/>
                </a:rPr>
                <a:t> </a:t>
              </a:r>
              <a:endParaRPr lang="en-US" sz="3200" i="1" kern="1200" dirty="0">
                <a:solidFill>
                  <a:schemeClr val="tx1"/>
                </a:solidFill>
                <a:latin typeface="Avenir Next LT Pro Demi" panose="020B0704020202020204" pitchFamily="34" charset="0"/>
              </a:endParaRPr>
            </a:p>
          </p:txBody>
        </p:sp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4DDF5420-A9CA-7889-8D4D-5BB5597B8BC9}"/>
              </a:ext>
            </a:extLst>
          </p:cNvPr>
          <p:cNvGrpSpPr/>
          <p:nvPr/>
        </p:nvGrpSpPr>
        <p:grpSpPr>
          <a:xfrm>
            <a:off x="4460167" y="2636912"/>
            <a:ext cx="6906491" cy="1664839"/>
            <a:chOff x="0" y="1254259"/>
            <a:chExt cx="6906491" cy="1444949"/>
          </a:xfrm>
          <a:solidFill>
            <a:schemeClr val="bg1">
              <a:lumMod val="85000"/>
            </a:schemeClr>
          </a:solidFill>
        </p:grpSpPr>
        <p:sp>
          <p:nvSpPr>
            <p:cNvPr id="6" name="Rechteck: abgerundete Ecken 5">
              <a:extLst>
                <a:ext uri="{FF2B5EF4-FFF2-40B4-BE49-F238E27FC236}">
                  <a16:creationId xmlns:a16="http://schemas.microsoft.com/office/drawing/2014/main" id="{EA832EDC-D526-4F50-64D0-85C207EC3C0C}"/>
                </a:ext>
              </a:extLst>
            </p:cNvPr>
            <p:cNvSpPr/>
            <p:nvPr/>
          </p:nvSpPr>
          <p:spPr>
            <a:xfrm>
              <a:off x="0" y="1254259"/>
              <a:ext cx="6906491" cy="144494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9" name="Rechteck: abgerundete Ecken 4">
              <a:extLst>
                <a:ext uri="{FF2B5EF4-FFF2-40B4-BE49-F238E27FC236}">
                  <a16:creationId xmlns:a16="http://schemas.microsoft.com/office/drawing/2014/main" id="{911F50C3-47BF-3A91-205E-355AF2D74AF8}"/>
                </a:ext>
              </a:extLst>
            </p:cNvPr>
            <p:cNvSpPr txBox="1"/>
            <p:nvPr/>
          </p:nvSpPr>
          <p:spPr>
            <a:xfrm>
              <a:off x="105780" y="1268049"/>
              <a:ext cx="6765417" cy="1303875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marL="0" lvl="0" indent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b="1" kern="1200" dirty="0">
                  <a:solidFill>
                    <a:schemeClr val="tx1"/>
                  </a:solidFill>
                  <a:latin typeface="Avenir Next LT Pro Demi" panose="020B0704020202020204" pitchFamily="34" charset="0"/>
                </a:rPr>
                <a:t>Ziel 2: </a:t>
              </a:r>
              <a:r>
                <a:rPr lang="en-US" sz="2800" b="1" dirty="0">
                  <a:solidFill>
                    <a:schemeClr val="tx1"/>
                  </a:solidFill>
                  <a:latin typeface="Avenir Next LT Pro Demi" panose="020B0704020202020204" pitchFamily="34" charset="0"/>
                </a:rPr>
                <a:t>WERDEN</a:t>
              </a:r>
              <a:r>
                <a:rPr lang="en-US" sz="2800" b="1" kern="1200" dirty="0">
                  <a:solidFill>
                    <a:schemeClr val="tx1"/>
                  </a:solidFill>
                  <a:latin typeface="Avenir Next LT Pro Demi" panose="020B0704020202020204" pitchFamily="34" charset="0"/>
                </a:rPr>
                <a:t> WIE JESUS </a:t>
              </a:r>
            </a:p>
            <a:p>
              <a:pPr marL="0" lvl="0" indent="0" algn="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i="1" kern="1200" dirty="0">
                  <a:solidFill>
                    <a:schemeClr val="tx1"/>
                  </a:solidFill>
                  <a:latin typeface="Avenir Next LT Pro Demi" panose="020B0704020202020204" pitchFamily="34" charset="0"/>
                </a:rPr>
                <a:t>–  ich </a:t>
              </a:r>
              <a:r>
                <a:rPr lang="en-US" sz="2800" i="1" kern="1200" dirty="0" err="1">
                  <a:solidFill>
                    <a:schemeClr val="tx1"/>
                  </a:solidFill>
                  <a:latin typeface="Avenir Next LT Pro Demi" panose="020B0704020202020204" pitchFamily="34" charset="0"/>
                </a:rPr>
                <a:t>werde</a:t>
              </a:r>
              <a:r>
                <a:rPr lang="en-US" sz="2800" i="1" kern="1200" dirty="0">
                  <a:solidFill>
                    <a:schemeClr val="tx1"/>
                  </a:solidFill>
                  <a:latin typeface="Avenir Next LT Pro Demi" panose="020B0704020202020204" pitchFamily="34" charset="0"/>
                </a:rPr>
                <a:t> </a:t>
              </a:r>
              <a:r>
                <a:rPr lang="en-US" sz="2800" i="1" kern="1200" dirty="0" err="1">
                  <a:solidFill>
                    <a:schemeClr val="tx1"/>
                  </a:solidFill>
                  <a:latin typeface="Avenir Next LT Pro Demi" panose="020B0704020202020204" pitchFamily="34" charset="0"/>
                </a:rPr>
                <a:t>euch</a:t>
              </a:r>
              <a:r>
                <a:rPr lang="en-US" sz="2800" i="1" kern="1200" dirty="0">
                  <a:solidFill>
                    <a:schemeClr val="tx1"/>
                  </a:solidFill>
                  <a:latin typeface="Avenir Next LT Pro Demi" panose="020B0704020202020204" pitchFamily="34" charset="0"/>
                </a:rPr>
                <a:t> </a:t>
              </a:r>
              <a:r>
                <a:rPr lang="en-US" sz="2800" i="1" kern="1200" dirty="0" err="1">
                  <a:solidFill>
                    <a:schemeClr val="tx1"/>
                  </a:solidFill>
                  <a:latin typeface="Avenir Next LT Pro Demi" panose="020B0704020202020204" pitchFamily="34" charset="0"/>
                </a:rPr>
                <a:t>zu</a:t>
              </a:r>
              <a:r>
                <a:rPr lang="en-US" sz="2800" i="1" kern="1200" dirty="0">
                  <a:solidFill>
                    <a:schemeClr val="tx1"/>
                  </a:solidFill>
                  <a:latin typeface="Avenir Next LT Pro Demi" panose="020B0704020202020204" pitchFamily="34" charset="0"/>
                </a:rPr>
                <a:t> Menschen </a:t>
              </a:r>
              <a:r>
                <a:rPr lang="en-US" sz="2800" i="1" kern="1200" dirty="0" err="1">
                  <a:solidFill>
                    <a:schemeClr val="tx1"/>
                  </a:solidFill>
                  <a:latin typeface="Avenir Next LT Pro Demi" panose="020B0704020202020204" pitchFamily="34" charset="0"/>
                </a:rPr>
                <a:t>machen</a:t>
              </a:r>
              <a:endParaRPr lang="en-US" sz="2800" i="1" kern="1200" dirty="0">
                <a:solidFill>
                  <a:schemeClr val="tx1"/>
                </a:solidFill>
                <a:latin typeface="Avenir Next LT Pro Demi" panose="020B0704020202020204" pitchFamily="34" charset="0"/>
              </a:endParaRPr>
            </a:p>
          </p:txBody>
        </p:sp>
      </p:grp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4628A13B-1CE0-CCCA-4B77-C1BB592EC193}"/>
              </a:ext>
            </a:extLst>
          </p:cNvPr>
          <p:cNvGrpSpPr/>
          <p:nvPr/>
        </p:nvGrpSpPr>
        <p:grpSpPr>
          <a:xfrm>
            <a:off x="4176670" y="4581128"/>
            <a:ext cx="6906491" cy="1444949"/>
            <a:chOff x="0" y="2070334"/>
            <a:chExt cx="6906491" cy="1444949"/>
          </a:xfrm>
          <a:solidFill>
            <a:schemeClr val="bg1">
              <a:lumMod val="85000"/>
            </a:schemeClr>
          </a:solidFill>
        </p:grpSpPr>
        <p:sp>
          <p:nvSpPr>
            <p:cNvPr id="11" name="Rechteck: abgerundete Ecken 10">
              <a:extLst>
                <a:ext uri="{FF2B5EF4-FFF2-40B4-BE49-F238E27FC236}">
                  <a16:creationId xmlns:a16="http://schemas.microsoft.com/office/drawing/2014/main" id="{898EEAFA-2B01-DC7D-91E9-0B0E81270503}"/>
                </a:ext>
              </a:extLst>
            </p:cNvPr>
            <p:cNvSpPr/>
            <p:nvPr/>
          </p:nvSpPr>
          <p:spPr>
            <a:xfrm>
              <a:off x="0" y="2070334"/>
              <a:ext cx="6906491" cy="144494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2" name="Rechteck: abgerundete Ecken 4">
              <a:extLst>
                <a:ext uri="{FF2B5EF4-FFF2-40B4-BE49-F238E27FC236}">
                  <a16:creationId xmlns:a16="http://schemas.microsoft.com/office/drawing/2014/main" id="{B0666D9A-8D19-A694-5C50-29747CFF4BE7}"/>
                </a:ext>
              </a:extLst>
            </p:cNvPr>
            <p:cNvSpPr txBox="1"/>
            <p:nvPr/>
          </p:nvSpPr>
          <p:spPr>
            <a:xfrm>
              <a:off x="70537" y="2140871"/>
              <a:ext cx="6765417" cy="130387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marL="0" lvl="0" indent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Ziel 3: HANDELN WIE JESUS</a:t>
              </a:r>
            </a:p>
          </p:txBody>
        </p:sp>
      </p:grpSp>
      <p:sp>
        <p:nvSpPr>
          <p:cNvPr id="13" name="Rechteck: abgerundete Ecken 4">
            <a:extLst>
              <a:ext uri="{FF2B5EF4-FFF2-40B4-BE49-F238E27FC236}">
                <a16:creationId xmlns:a16="http://schemas.microsoft.com/office/drawing/2014/main" id="{01334570-F1EE-C3E0-660F-CC5166142E98}"/>
              </a:ext>
            </a:extLst>
          </p:cNvPr>
          <p:cNvSpPr txBox="1"/>
          <p:nvPr/>
        </p:nvSpPr>
        <p:spPr>
          <a:xfrm>
            <a:off x="4334286" y="4673018"/>
            <a:ext cx="6701574" cy="1303875"/>
          </a:xfrm>
          <a:prstGeom prst="rect">
            <a:avLst/>
          </a:prstGeom>
          <a:solidFill>
            <a:schemeClr val="bg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marL="0" lvl="0" indent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800" b="1" kern="1200" dirty="0">
                <a:solidFill>
                  <a:schemeClr val="tx1"/>
                </a:solidFill>
                <a:latin typeface="Avenir Next LT Pro Demi" panose="020B0704020202020204" pitchFamily="34" charset="0"/>
              </a:rPr>
              <a:t>Ziel 3: </a:t>
            </a:r>
            <a:r>
              <a:rPr lang="en-US" sz="2800" b="1" dirty="0">
                <a:solidFill>
                  <a:schemeClr val="tx1"/>
                </a:solidFill>
                <a:latin typeface="Avenir Next LT Pro Demi" panose="020B0704020202020204" pitchFamily="34" charset="0"/>
              </a:rPr>
              <a:t>HANDELN</a:t>
            </a:r>
            <a:r>
              <a:rPr lang="en-US" sz="2800" b="1" kern="1200" dirty="0">
                <a:solidFill>
                  <a:schemeClr val="tx1"/>
                </a:solidFill>
                <a:latin typeface="Avenir Next LT Pro Demi" panose="020B0704020202020204" pitchFamily="34" charset="0"/>
              </a:rPr>
              <a:t> WIE JESUS </a:t>
            </a:r>
          </a:p>
          <a:p>
            <a:pPr lvl="1" algn="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kern="1200" dirty="0">
                <a:solidFill>
                  <a:schemeClr val="tx1"/>
                </a:solidFill>
                <a:latin typeface="Avenir Next LT Pro Demi" panose="020B0704020202020204" pitchFamily="34" charset="0"/>
              </a:rPr>
              <a:t>– </a:t>
            </a:r>
            <a:r>
              <a:rPr lang="en-US" sz="2800" i="1" kern="1200" dirty="0">
                <a:solidFill>
                  <a:schemeClr val="tx1"/>
                </a:solidFill>
                <a:latin typeface="Avenir Next LT Pro Demi" panose="020B0704020202020204" pitchFamily="34" charset="0"/>
              </a:rPr>
              <a:t>die </a:t>
            </a:r>
            <a:r>
              <a:rPr lang="en-US" sz="2800" i="1" kern="1200" dirty="0" err="1">
                <a:solidFill>
                  <a:schemeClr val="tx1"/>
                </a:solidFill>
                <a:latin typeface="Avenir Next LT Pro Demi" panose="020B0704020202020204" pitchFamily="34" charset="0"/>
              </a:rPr>
              <a:t>andere</a:t>
            </a:r>
            <a:r>
              <a:rPr lang="en-US" sz="2800" i="1" kern="1200" dirty="0">
                <a:solidFill>
                  <a:schemeClr val="tx1"/>
                </a:solidFill>
                <a:latin typeface="Avenir Next LT Pro Demi" panose="020B0704020202020204" pitchFamily="34" charset="0"/>
              </a:rPr>
              <a:t> für Gott </a:t>
            </a:r>
            <a:r>
              <a:rPr lang="en-US" sz="2800" i="1" kern="1200" dirty="0" err="1">
                <a:solidFill>
                  <a:schemeClr val="tx1"/>
                </a:solidFill>
                <a:latin typeface="Avenir Next LT Pro Demi" panose="020B0704020202020204" pitchFamily="34" charset="0"/>
              </a:rPr>
              <a:t>gewinnen</a:t>
            </a:r>
            <a:endParaRPr lang="en-US" sz="2800" i="1" kern="1200" dirty="0">
              <a:solidFill>
                <a:schemeClr val="tx1"/>
              </a:solidFill>
              <a:latin typeface="Avenir Next LT Pro Demi" panose="020B07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012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7F6A64-F598-F10D-5CC2-6898E6111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90419A6-2FD8-72ED-0CDA-AF0AA7033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F4B92FC-38E9-B749-B3BC-618586163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365125"/>
            <a:ext cx="11665296" cy="1325563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C00000"/>
                </a:solidFill>
                <a:latin typeface="Avenir Next LT Pro Demi" panose="020B0704020202020204" pitchFamily="34" charset="0"/>
              </a:rPr>
              <a:t>REIFEPHASEN eines Christen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F268658C-B808-F554-FEE2-5AA8F6CBD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6856AC-61B7-5E96-9DC9-6964BC6B8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036" y="1929384"/>
            <a:ext cx="10853928" cy="466796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18000"/>
              </a:lnSpc>
              <a:buNone/>
            </a:pPr>
            <a:r>
              <a:rPr lang="de-DE" i="1" dirty="0"/>
              <a:t>Eigentlich müsstet ihr längst in der Lage sein, andere zu unterrichten; stattdessen braucht ihr selbst wieder jemand, der euch die grundlegenden Wahrheiten der Botschaft Gottes lehrt.</a:t>
            </a:r>
            <a:endParaRPr lang="de-DE" dirty="0"/>
          </a:p>
          <a:p>
            <a:pPr marL="0" indent="0">
              <a:lnSpc>
                <a:spcPct val="118000"/>
              </a:lnSpc>
              <a:buNone/>
            </a:pPr>
            <a:r>
              <a:rPr lang="de-DE" i="1" dirty="0"/>
              <a:t>Ihr habt wieder </a:t>
            </a:r>
            <a:r>
              <a:rPr lang="de-DE" b="1" i="1" dirty="0"/>
              <a:t>Milch</a:t>
            </a:r>
            <a:r>
              <a:rPr lang="de-DE" i="1" dirty="0"/>
              <a:t> nötig statt </a:t>
            </a:r>
            <a:r>
              <a:rPr lang="de-DE" b="1" i="1" dirty="0"/>
              <a:t>fester Nahrung</a:t>
            </a:r>
            <a:r>
              <a:rPr lang="de-DE" i="1" dirty="0"/>
              <a:t>. Wer nur Milch verträgt, ist </a:t>
            </a:r>
            <a:r>
              <a:rPr lang="de-DE" b="1" i="1" dirty="0"/>
              <a:t>ein Kind </a:t>
            </a:r>
            <a:r>
              <a:rPr lang="de-DE" i="1" dirty="0"/>
              <a:t>und hat noch nicht die nötige Erfahrung, um sein Leben so zu gestalten, wie es nach Gottes Wort richtig ist. </a:t>
            </a:r>
          </a:p>
          <a:p>
            <a:pPr marL="0" indent="0">
              <a:lnSpc>
                <a:spcPct val="118000"/>
              </a:lnSpc>
              <a:buNone/>
            </a:pPr>
            <a:r>
              <a:rPr lang="de-DE" b="1" i="1" dirty="0"/>
              <a:t>Feste Nahrung </a:t>
            </a:r>
            <a:r>
              <a:rPr lang="de-DE" i="1" dirty="0"/>
              <a:t>hingegen ist </a:t>
            </a:r>
            <a:r>
              <a:rPr lang="de-DE" b="1" i="1" dirty="0"/>
              <a:t>für Erwachsene</a:t>
            </a:r>
            <a:r>
              <a:rPr lang="de-DE" i="1" dirty="0"/>
              <a:t>, für reife Menschen also, deren Urteilsfähigkeit aufgrund ihrer Erfahrung so geschult ist, dass sie imstande sind, zwischen Gut und Böse zu unterscheiden.</a:t>
            </a:r>
            <a:endParaRPr lang="de-DE" dirty="0"/>
          </a:p>
          <a:p>
            <a:pPr marL="0" indent="0" algn="r">
              <a:lnSpc>
                <a:spcPct val="118000"/>
              </a:lnSpc>
              <a:buNone/>
            </a:pPr>
            <a:r>
              <a:rPr lang="de-DE" i="1" dirty="0"/>
              <a:t>HEBRÄER 5,12-14</a:t>
            </a:r>
            <a:endParaRPr lang="de-DE" dirty="0"/>
          </a:p>
          <a:p>
            <a:endParaRPr lang="de-DE" dirty="0">
              <a:latin typeface="Avenir Next LT Pro Demi" panose="020B07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74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0E0F41E-CC20-3DB1-4526-46A9E99187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4000" y="831850"/>
            <a:ext cx="10272520" cy="508918"/>
          </a:xfrm>
        </p:spPr>
        <p:txBody>
          <a:bodyPr/>
          <a:lstStyle/>
          <a:p>
            <a:r>
              <a:rPr lang="de-DE" sz="3600" dirty="0">
                <a:solidFill>
                  <a:srgbClr val="C00000"/>
                </a:solidFill>
              </a:rPr>
              <a:t>Reifephase 1: Erkenntnis Gottes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3D99783-9583-4627-9AE6-0077DD8A464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4000" y="1707873"/>
            <a:ext cx="11352640" cy="47565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800" i="1" dirty="0"/>
              <a:t>„Es gibt einen Gott“</a:t>
            </a:r>
          </a:p>
          <a:p>
            <a:pPr marL="0" indent="0">
              <a:buNone/>
            </a:pPr>
            <a:endParaRPr lang="de-DE" sz="2800" dirty="0"/>
          </a:p>
          <a:p>
            <a:pPr lvl="0"/>
            <a:r>
              <a:rPr lang="de-DE" dirty="0"/>
              <a:t>Glaube beginnt – meistens durch Wunder und/oder Bekehrung​ und Staunen oder durch Krise und Bedürftigkeit </a:t>
            </a:r>
          </a:p>
          <a:p>
            <a:pPr lvl="0"/>
            <a:r>
              <a:rPr lang="de-DE" dirty="0"/>
              <a:t>Kindlicher Glaube, starke emotionale Verbindung​ </a:t>
            </a:r>
          </a:p>
          <a:p>
            <a:pPr lvl="0"/>
            <a:r>
              <a:rPr lang="de-DE" dirty="0"/>
              <a:t>Erste geistliche Erfahrungen​ </a:t>
            </a:r>
          </a:p>
          <a:p>
            <a:pPr marL="0" indent="0">
              <a:buNone/>
            </a:pPr>
            <a:endParaRPr lang="de-DE" sz="2800" i="1" dirty="0"/>
          </a:p>
          <a:p>
            <a:pPr marL="0" indent="0">
              <a:buNone/>
            </a:pPr>
            <a:r>
              <a:rPr lang="de-DE" sz="2800" i="1" dirty="0"/>
              <a:t>Gefahr:</a:t>
            </a:r>
            <a:r>
              <a:rPr lang="de-DE" sz="2800" dirty="0"/>
              <a:t> emotionaler Glaube ohne Wurzeln; eine Art „magisches Denken“ – wenn ich die Regeln richtig befolge, läuft alles glatt</a:t>
            </a:r>
          </a:p>
          <a:p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060921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11550-BF89-70CF-1E38-8ADA0C04E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D31F06C-A299-4AB5-4949-CDC57DBCF0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4000" y="831850"/>
            <a:ext cx="11424648" cy="580926"/>
          </a:xfrm>
        </p:spPr>
        <p:txBody>
          <a:bodyPr/>
          <a:lstStyle/>
          <a:p>
            <a:r>
              <a:rPr lang="de-DE" sz="3600" dirty="0">
                <a:solidFill>
                  <a:srgbClr val="C00000"/>
                </a:solidFill>
              </a:rPr>
              <a:t>Reifephase 2: Glauben lernen – Leben mit Gott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132FD65-C11A-8EC3-EB08-8295553400F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4000" y="2101463"/>
            <a:ext cx="10920592" cy="47565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800" i="1" dirty="0"/>
              <a:t>„Ich will Gott kennen und ihm folgen“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Lernen von anderen: Bücher, Predigten, Leiter – wie ein trockener Schwamm, der alles aufsaugt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„Das ist meine Gruppe, hier gehöre ich hin.“ Oft prägt uns eine Kirche, Bewegung oder ein Leitbild.</a:t>
            </a:r>
            <a:endParaRPr lang="de-DE" sz="2800" i="1" dirty="0"/>
          </a:p>
          <a:p>
            <a:pPr marL="0" indent="0">
              <a:buNone/>
            </a:pPr>
            <a:endParaRPr lang="de-DE" sz="2800" i="1" dirty="0"/>
          </a:p>
          <a:p>
            <a:pPr marL="0" indent="0">
              <a:buNone/>
            </a:pPr>
            <a:r>
              <a:rPr lang="de-DE" sz="2800" i="1" dirty="0"/>
              <a:t>Gefahr:</a:t>
            </a:r>
            <a:r>
              <a:rPr lang="de-DE" sz="2800" dirty="0"/>
              <a:t> „Glaube aus zweiter Hand“, Anpassung ohne Tiefe; Abhängigkeit von Leitern oder Systemen; Legalismus oder moralistisches Denken</a:t>
            </a:r>
          </a:p>
        </p:txBody>
      </p:sp>
    </p:spTree>
    <p:extLst>
      <p:ext uri="{BB962C8B-B14F-4D97-AF65-F5344CB8AC3E}">
        <p14:creationId xmlns:p14="http://schemas.microsoft.com/office/powerpoint/2010/main" val="3869521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74BAE-629D-BFEB-FB07-A68EF51EA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4A014C-EC02-DC85-359B-981E4CCBEC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4000" y="831850"/>
            <a:ext cx="11208624" cy="580926"/>
          </a:xfrm>
        </p:spPr>
        <p:txBody>
          <a:bodyPr/>
          <a:lstStyle/>
          <a:p>
            <a:r>
              <a:rPr lang="de-DE" sz="3600" dirty="0">
                <a:solidFill>
                  <a:srgbClr val="C00000"/>
                </a:solidFill>
              </a:rPr>
              <a:t>Reifephase 3: Aktiv im Glauben – Arbeiten für Gott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85DFB61-46E7-F093-0CDF-BEA5FF87BF2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4000" y="1628800"/>
            <a:ext cx="11424648" cy="47565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400" i="1" dirty="0"/>
              <a:t>„Ich will für Gott etwas bewirken“</a:t>
            </a:r>
          </a:p>
          <a:p>
            <a:pPr lvl="0"/>
            <a:r>
              <a:rPr lang="de-DE" sz="2800" dirty="0"/>
              <a:t>Glaube zeichnet sich durch Dienst, Mitarbeit aus. Zeit etwas zurückzugeben </a:t>
            </a:r>
          </a:p>
          <a:p>
            <a:pPr lvl="0"/>
            <a:r>
              <a:rPr lang="de-DE" sz="2800" dirty="0"/>
              <a:t>Unsere Begabungen und Persönlichkeiten werden eingesetzt. Wir gestalten mit, übernehmen Verantwortung, dienen Gott und Menschen.​ </a:t>
            </a:r>
          </a:p>
          <a:p>
            <a:r>
              <a:rPr lang="de-DE" sz="2800" dirty="0"/>
              <a:t>Leben im Modus: „Ich tue etwas für Gott“ Diese Phase kann sehr erfüllend und „erfolgreich“ wirken.​ Stärkt das eigene Selbstbewusstsein, da andere etwas in mir sehen. Wir ernten viel Lob und Anerkennung.</a:t>
            </a:r>
          </a:p>
          <a:p>
            <a:pPr lvl="0"/>
            <a:r>
              <a:rPr lang="de-DE" sz="2800" dirty="0"/>
              <a:t>Für viele ist diese Phase der Höhepunkt ihrer Glaubensreise. </a:t>
            </a:r>
          </a:p>
          <a:p>
            <a:pPr marL="0" indent="0">
              <a:buNone/>
            </a:pPr>
            <a:r>
              <a:rPr lang="de-DE" sz="2400" i="1" dirty="0"/>
              <a:t>Gefahr:</a:t>
            </a:r>
            <a:r>
              <a:rPr lang="de-DE" sz="2400" dirty="0"/>
              <a:t> Aktivismus, geistliche Erschöpfung, Burnout, Selbstdefinition durch Leistung; Enttäuschung, weil andere nicht so reagieren wie erhofft. Wenn wir aus eigener Kraft „Ergebnisse“ erzwingen, stoßen wir an Grenzen.</a:t>
            </a:r>
          </a:p>
        </p:txBody>
      </p:sp>
    </p:spTree>
    <p:extLst>
      <p:ext uri="{BB962C8B-B14F-4D97-AF65-F5344CB8AC3E}">
        <p14:creationId xmlns:p14="http://schemas.microsoft.com/office/powerpoint/2010/main" val="3233620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B0EAB-7217-EE94-3D26-4280FD642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211C2E6-2025-91D4-1295-F77E7F157D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4000" y="831850"/>
            <a:ext cx="10704568" cy="796950"/>
          </a:xfrm>
        </p:spPr>
        <p:txBody>
          <a:bodyPr/>
          <a:lstStyle/>
          <a:p>
            <a:r>
              <a:rPr lang="de-DE" sz="3600" dirty="0">
                <a:solidFill>
                  <a:srgbClr val="C00000"/>
                </a:solidFill>
              </a:rPr>
              <a:t>Krise: Die Wand – die dunkle Nacht der Seele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DA4F9B6-72AD-7A22-C1C4-45B807C49D0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4000" y="1866899"/>
            <a:ext cx="11136616" cy="47565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800" i="1" dirty="0"/>
              <a:t>„Warum funktioniert das alles nicht mehr?“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800" dirty="0"/>
              <a:t>Krise, Bruch, Wüste, spirituelle Desorientierung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800" dirty="0"/>
              <a:t>Empfundene Gottesferne trotz Dienst; Glaubensmüdigkeit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800" dirty="0"/>
              <a:t>Verlust des alten Gottesbildes; ehedem feste Wahrheiten kommen ins Wanken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800" dirty="0"/>
              <a:t>Einladung zur inneren Reise: Kontemplation, Schattenarbeit, Reifung</a:t>
            </a:r>
          </a:p>
          <a:p>
            <a:pPr marL="0" indent="0">
              <a:buNone/>
            </a:pPr>
            <a:endParaRPr lang="de-DE" sz="2800" i="1" dirty="0"/>
          </a:p>
          <a:p>
            <a:pPr marL="0" indent="0">
              <a:buNone/>
            </a:pPr>
            <a:r>
              <a:rPr lang="de-DE" sz="2800" i="1" dirty="0"/>
              <a:t>Gefahr:</a:t>
            </a:r>
            <a:r>
              <a:rPr lang="de-DE" sz="2800" dirty="0"/>
              <a:t> Aufgeben des Glaubens oder Rückzug in Zynismus.</a:t>
            </a:r>
          </a:p>
        </p:txBody>
      </p:sp>
    </p:spTree>
    <p:extLst>
      <p:ext uri="{BB962C8B-B14F-4D97-AF65-F5344CB8AC3E}">
        <p14:creationId xmlns:p14="http://schemas.microsoft.com/office/powerpoint/2010/main" val="1839782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14507-09CB-2820-F6EB-85D600073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3A00C5B-BAED-C1DE-7439-B49D4FF62B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4000" y="831850"/>
            <a:ext cx="11136616" cy="508918"/>
          </a:xfrm>
        </p:spPr>
        <p:txBody>
          <a:bodyPr/>
          <a:lstStyle/>
          <a:p>
            <a:r>
              <a:rPr lang="de-DE" sz="3200" dirty="0">
                <a:solidFill>
                  <a:srgbClr val="C00000"/>
                </a:solidFill>
              </a:rPr>
              <a:t>Reifephase 4: Reise nach innen – Die leise Stimme Gottes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7FD2224-B4BB-02D1-FBF8-FA3B41FB5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4000" y="1866899"/>
            <a:ext cx="11424648" cy="47565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800" i="1" dirty="0"/>
              <a:t>„Ich lasse mich von Gott verwandeln“</a:t>
            </a:r>
          </a:p>
          <a:p>
            <a:pPr marL="0" indent="0">
              <a:buNone/>
            </a:pP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Selbstannahme, neue Gottesbeziehung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Tiefe Innenschau, Loslassen falscher Identitäten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Reife, wichtige Rolle geistlicher Übungen (Stille, Examen, geistliche Begleitung)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Gottesbeziehung wird weniger funktional, mehr vertraut</a:t>
            </a:r>
          </a:p>
          <a:p>
            <a:pPr marL="0" indent="0">
              <a:buNone/>
            </a:pPr>
            <a:endParaRPr lang="de-DE" sz="2800" i="1" dirty="0"/>
          </a:p>
          <a:p>
            <a:pPr marL="0" indent="0">
              <a:buNone/>
            </a:pPr>
            <a:r>
              <a:rPr lang="de-DE" sz="2800" i="1" dirty="0"/>
              <a:t>Gefahr:</a:t>
            </a:r>
            <a:r>
              <a:rPr lang="de-DE" sz="2800" dirty="0"/>
              <a:t> Isolation oder Stolz auf „geistliche Tiefe“; Verbleiben in Innenschau</a:t>
            </a:r>
          </a:p>
          <a:p>
            <a:pPr lvl="0"/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473179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AFAF1-A118-3699-7C43-1F3AD36F99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3DD4332-8DE5-B617-C354-6A6CD45C6A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4000" y="831850"/>
            <a:ext cx="10920592" cy="365125"/>
          </a:xfrm>
        </p:spPr>
        <p:txBody>
          <a:bodyPr/>
          <a:lstStyle/>
          <a:p>
            <a:r>
              <a:rPr lang="de-DE" sz="3200" dirty="0">
                <a:solidFill>
                  <a:srgbClr val="C00000"/>
                </a:solidFill>
              </a:rPr>
              <a:t>Reifephase 5: Reise nach außen – Aus der Tiefe leben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1C512-0648-75D2-6907-857FE6C2B0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4000" y="1866899"/>
            <a:ext cx="10704568" cy="47565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800" i="1" dirty="0"/>
              <a:t>„Ich lebe &amp; diene aus der inneren Fülle“</a:t>
            </a:r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Humor, Gelassenheit, Frieden prägen unser Wirken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Dienst und Beziehungen fließen aus innerem Frieden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Weniger Getriebenheit, mehr Gegenwärtigkeit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Liebe wird frei gegeben, ohne Kontrolle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Authentizität statt Rolle; Verwurzelung statt Eile</a:t>
            </a:r>
            <a:endParaRPr lang="de-DE" sz="2800" i="1" dirty="0"/>
          </a:p>
          <a:p>
            <a:pPr marL="0" indent="0">
              <a:buNone/>
            </a:pPr>
            <a:endParaRPr lang="de-DE" sz="2800" i="1" dirty="0"/>
          </a:p>
          <a:p>
            <a:pPr marL="0" indent="0">
              <a:buNone/>
            </a:pPr>
            <a:r>
              <a:rPr lang="de-DE" sz="2800" i="1" dirty="0"/>
              <a:t>Gefahr:</a:t>
            </a:r>
            <a:r>
              <a:rPr lang="de-DE" sz="2800" dirty="0"/>
              <a:t> Stille Selbstüberforderung im Dienst</a:t>
            </a:r>
          </a:p>
        </p:txBody>
      </p:sp>
    </p:spTree>
    <p:extLst>
      <p:ext uri="{BB962C8B-B14F-4D97-AF65-F5344CB8AC3E}">
        <p14:creationId xmlns:p14="http://schemas.microsoft.com/office/powerpoint/2010/main" val="3306117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0FC9DE-4847-9912-3BED-7AE2C334D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418A18F-F83F-15F4-3583-0709B2929E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3999" y="831850"/>
            <a:ext cx="11280633" cy="365125"/>
          </a:xfrm>
        </p:spPr>
        <p:txBody>
          <a:bodyPr/>
          <a:lstStyle/>
          <a:p>
            <a:r>
              <a:rPr lang="de-DE" sz="3200" dirty="0">
                <a:solidFill>
                  <a:srgbClr val="C00000"/>
                </a:solidFill>
              </a:rPr>
              <a:t>Reifephase 6: Das Leben in Liebe - Christusähnlichkeit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037CBB8-9A5E-B539-65B7-F9860E5A38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3998" y="1509091"/>
            <a:ext cx="11496658" cy="47565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800" i="1" dirty="0"/>
              <a:t>„Ich bin ganz im Willen Gottes“</a:t>
            </a:r>
          </a:p>
          <a:p>
            <a:pPr marL="0" indent="0">
              <a:buNone/>
            </a:pPr>
            <a:endParaRPr lang="de-DE" sz="28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800" dirty="0"/>
              <a:t>Reifung zur Einheit mit Gott. Liebe fließt aus uns, ohne dass wir uns anstrengen müssen.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800" dirty="0"/>
              <a:t>Weniger Ich, mehr Christus. Wir strahlen Gottes Liebe im Alltag aus.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800" dirty="0"/>
              <a:t>Wir müssen nichts mehr beweisen. Ein Leben der Hingabe, Sanftheit und tiefen Freude.</a:t>
            </a:r>
          </a:p>
          <a:p>
            <a:pPr marL="0" indent="0">
              <a:buNone/>
            </a:pPr>
            <a:endParaRPr lang="de-DE" sz="2800" i="1" dirty="0"/>
          </a:p>
          <a:p>
            <a:pPr marL="0" indent="0">
              <a:buNone/>
            </a:pPr>
            <a:r>
              <a:rPr lang="de-DE" sz="2800" i="1" dirty="0"/>
              <a:t>Gefahr:</a:t>
            </a:r>
            <a:r>
              <a:rPr lang="de-DE" sz="2800" dirty="0"/>
              <a:t> Abgehobenheit (wenn nicht geerdet durch Gemeinschaft)</a:t>
            </a:r>
          </a:p>
        </p:txBody>
      </p:sp>
    </p:spTree>
    <p:extLst>
      <p:ext uri="{BB962C8B-B14F-4D97-AF65-F5344CB8AC3E}">
        <p14:creationId xmlns:p14="http://schemas.microsoft.com/office/powerpoint/2010/main" val="3235843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56D3678D08B5845B053F5A80994DBEB" ma:contentTypeVersion="17" ma:contentTypeDescription="Ein neues Dokument erstellen." ma:contentTypeScope="" ma:versionID="0433b85459cf7b9389c8d20fe83874b4">
  <xsd:schema xmlns:xsd="http://www.w3.org/2001/XMLSchema" xmlns:xs="http://www.w3.org/2001/XMLSchema" xmlns:p="http://schemas.microsoft.com/office/2006/metadata/properties" xmlns:ns3="f27f5609-ea68-4bb9-a437-6f087666fcf9" xmlns:ns4="69c72bc2-1e42-4d42-aec0-4738937c05cd" targetNamespace="http://schemas.microsoft.com/office/2006/metadata/properties" ma:root="true" ma:fieldsID="b737a5586b9ff5d2fd3cce581557aaaa" ns3:_="" ns4:_="">
    <xsd:import namespace="f27f5609-ea68-4bb9-a437-6f087666fcf9"/>
    <xsd:import namespace="69c72bc2-1e42-4d42-aec0-4738937c05c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earchPropertie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7f5609-ea68-4bb9-a437-6f087666fcf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Freigabehinweis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c72bc2-1e42-4d42-aec0-4738937c05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9c72bc2-1e42-4d42-aec0-4738937c05cd" xsi:nil="true"/>
  </documentManagement>
</p:properties>
</file>

<file path=customXml/itemProps1.xml><?xml version="1.0" encoding="utf-8"?>
<ds:datastoreItem xmlns:ds="http://schemas.openxmlformats.org/officeDocument/2006/customXml" ds:itemID="{0D4006E3-9937-4030-8714-76E63112E2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7f5609-ea68-4bb9-a437-6f087666fcf9"/>
    <ds:schemaRef ds:uri="69c72bc2-1e42-4d42-aec0-4738937c05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2BC086-0745-430B-BD67-8A58421B2D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6BE047-E7F1-4B3C-9AD0-71FBCB6100FF}">
  <ds:schemaRefs>
    <ds:schemaRef ds:uri="69c72bc2-1e42-4d42-aec0-4738937c05cd"/>
    <ds:schemaRef ds:uri="f27f5609-ea68-4bb9-a437-6f087666fcf9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935</Words>
  <Application>Microsoft Office PowerPoint</Application>
  <PresentationFormat>Breitbild</PresentationFormat>
  <Paragraphs>100</Paragraphs>
  <Slides>14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Arial</vt:lpstr>
      <vt:lpstr>Avenir Next LT Pro</vt:lpstr>
      <vt:lpstr>Avenir Next LT Pro Demi</vt:lpstr>
      <vt:lpstr>Calibri</vt:lpstr>
      <vt:lpstr>Office Theme</vt:lpstr>
      <vt:lpstr>Level up: geistlich wachsen statt geistlich parken</vt:lpstr>
      <vt:lpstr>REIFEPHASEN eines Christen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Level up: geistlich wachsen statt geistlich parken</vt:lpstr>
      <vt:lpstr>Wir sind alle Jünger!</vt:lpstr>
      <vt:lpstr>Johannes 6,68 </vt:lpstr>
      <vt:lpstr>Wer ist ein Jünger Jesu?</vt:lpstr>
      <vt:lpstr>»Kommt, folgt mir nach! Ich werde euch zu Menschen machen, die andere für Gott gewinnen.« (Matthäus 4,19)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Lukas Ullrich</dc:creator>
  <cp:lastModifiedBy>Martin Schneider</cp:lastModifiedBy>
  <cp:revision>128</cp:revision>
  <cp:lastPrinted>2017-02-15T10:29:47Z</cp:lastPrinted>
  <dcterms:created xsi:type="dcterms:W3CDTF">2013-11-25T17:52:19Z</dcterms:created>
  <dcterms:modified xsi:type="dcterms:W3CDTF">2026-05-30T15:44:05Z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0x010100156D3678D08B5845B053F5A80994DBEB</vt:lpwstr>
  </property>
</Properties>
</file>