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78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1786" y="165215"/>
            <a:ext cx="9468929" cy="9590996"/>
          </a:xfrm>
          <a:custGeom>
            <a:avLst/>
            <a:gdLst/>
            <a:ahLst/>
            <a:cxnLst/>
            <a:rect l="l" t="t" r="r" b="b"/>
            <a:pathLst>
              <a:path w="9468929" h="9590996">
                <a:moveTo>
                  <a:pt x="0" y="0"/>
                </a:moveTo>
                <a:lnTo>
                  <a:pt x="9468929" y="0"/>
                </a:lnTo>
                <a:lnTo>
                  <a:pt x="9468929" y="9590996"/>
                </a:lnTo>
                <a:lnTo>
                  <a:pt x="0" y="9590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25109" y="-28575"/>
            <a:ext cx="8305815" cy="10315575"/>
          </a:xfrm>
          <a:custGeom>
            <a:avLst/>
            <a:gdLst/>
            <a:ahLst/>
            <a:cxnLst/>
            <a:rect l="l" t="t" r="r" b="b"/>
            <a:pathLst>
              <a:path w="8305815" h="10315575">
                <a:moveTo>
                  <a:pt x="0" y="0"/>
                </a:moveTo>
                <a:lnTo>
                  <a:pt x="8305815" y="0"/>
                </a:lnTo>
                <a:lnTo>
                  <a:pt x="8305815" y="10315575"/>
                </a:lnTo>
                <a:lnTo>
                  <a:pt x="0" y="103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10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08184" y="110647"/>
            <a:ext cx="12071632" cy="9370604"/>
          </a:xfrm>
          <a:custGeom>
            <a:avLst/>
            <a:gdLst/>
            <a:ahLst/>
            <a:cxnLst/>
            <a:rect l="l" t="t" r="r" b="b"/>
            <a:pathLst>
              <a:path w="12071632" h="9370604">
                <a:moveTo>
                  <a:pt x="0" y="0"/>
                </a:moveTo>
                <a:lnTo>
                  <a:pt x="12071632" y="0"/>
                </a:lnTo>
                <a:lnTo>
                  <a:pt x="12071632" y="9370604"/>
                </a:lnTo>
                <a:lnTo>
                  <a:pt x="0" y="9370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653906" y="-1716984"/>
            <a:ext cx="9310617" cy="12744585"/>
          </a:xfrm>
          <a:custGeom>
            <a:avLst/>
            <a:gdLst/>
            <a:ahLst/>
            <a:cxnLst/>
            <a:rect l="l" t="t" r="r" b="b"/>
            <a:pathLst>
              <a:path w="9310617" h="12744585">
                <a:moveTo>
                  <a:pt x="0" y="0"/>
                </a:moveTo>
                <a:lnTo>
                  <a:pt x="9310617" y="0"/>
                </a:lnTo>
                <a:lnTo>
                  <a:pt x="9310617" y="12744585"/>
                </a:lnTo>
                <a:lnTo>
                  <a:pt x="0" y="12744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0" r="-1330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481066" y="-1478058"/>
            <a:ext cx="9325867" cy="12586996"/>
          </a:xfrm>
          <a:custGeom>
            <a:avLst/>
            <a:gdLst/>
            <a:ahLst/>
            <a:cxnLst/>
            <a:rect l="l" t="t" r="r" b="b"/>
            <a:pathLst>
              <a:path w="9325867" h="12586996">
                <a:moveTo>
                  <a:pt x="0" y="0"/>
                </a:moveTo>
                <a:lnTo>
                  <a:pt x="9325868" y="0"/>
                </a:lnTo>
                <a:lnTo>
                  <a:pt x="9325868" y="12586995"/>
                </a:lnTo>
                <a:lnTo>
                  <a:pt x="0" y="125869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8" r="-817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95400" cy="10347412"/>
          </a:xfrm>
          <a:custGeom>
            <a:avLst/>
            <a:gdLst/>
            <a:ahLst/>
            <a:cxnLst/>
            <a:rect l="l" t="t" r="r" b="b"/>
            <a:pathLst>
              <a:path w="18395400" h="10347412">
                <a:moveTo>
                  <a:pt x="0" y="0"/>
                </a:moveTo>
                <a:lnTo>
                  <a:pt x="18395400" y="0"/>
                </a:lnTo>
                <a:lnTo>
                  <a:pt x="18395400" y="10347412"/>
                </a:lnTo>
                <a:lnTo>
                  <a:pt x="0" y="10347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35893" y="-67309"/>
            <a:ext cx="7765732" cy="10354309"/>
          </a:xfrm>
          <a:custGeom>
            <a:avLst/>
            <a:gdLst/>
            <a:ahLst/>
            <a:cxnLst/>
            <a:rect l="l" t="t" r="r" b="b"/>
            <a:pathLst>
              <a:path w="7765732" h="10354309">
                <a:moveTo>
                  <a:pt x="0" y="0"/>
                </a:moveTo>
                <a:lnTo>
                  <a:pt x="7765732" y="0"/>
                </a:lnTo>
                <a:lnTo>
                  <a:pt x="7765732" y="10354309"/>
                </a:lnTo>
                <a:lnTo>
                  <a:pt x="0" y="10354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35893" y="-67309"/>
            <a:ext cx="7765732" cy="10354309"/>
          </a:xfrm>
          <a:custGeom>
            <a:avLst/>
            <a:gdLst/>
            <a:ahLst/>
            <a:cxnLst/>
            <a:rect l="l" t="t" r="r" b="b"/>
            <a:pathLst>
              <a:path w="7765732" h="10354309">
                <a:moveTo>
                  <a:pt x="0" y="0"/>
                </a:moveTo>
                <a:lnTo>
                  <a:pt x="7765732" y="0"/>
                </a:lnTo>
                <a:lnTo>
                  <a:pt x="7765732" y="10354309"/>
                </a:lnTo>
                <a:lnTo>
                  <a:pt x="0" y="10354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Technik</dc:creator>
  <cp:lastModifiedBy>Technik Ev. Christusgemeinde Hassloch</cp:lastModifiedBy>
  <cp:revision>2</cp:revision>
  <dcterms:created xsi:type="dcterms:W3CDTF">2006-08-16T00:00:00Z</dcterms:created>
  <dcterms:modified xsi:type="dcterms:W3CDTF">2026-05-17T08:01:49Z</dcterms:modified>
  <dc:identifier>DAHJ1vaYTrk</dc:identifier>
</cp:coreProperties>
</file>