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4684"/>
  </p:normalViewPr>
  <p:slideViewPr>
    <p:cSldViewPr snapToGrid="0">
      <p:cViewPr varScale="1">
        <p:scale>
          <a:sx n="122" d="100"/>
          <a:sy n="122" d="100"/>
        </p:scale>
        <p:origin x="2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86A8DC-1D9C-08B3-2D29-7DF0FF217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DD51D8F-8B57-64A7-64F2-CC7B5188E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F597ED-EFFF-6B41-8240-18950438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193DC0-3B2C-0F91-77F9-A9A297C57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4218E1-561B-C460-E844-5DC0C2204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4658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B7510-2467-EB04-341B-08C86BA09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09887E-3A90-D5AF-9540-BE7951D8B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8347F7-144B-67B5-ED8C-E3B342D06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C30800-D551-0A6B-FCDA-0B92FA49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A0E396-7806-53BA-DB3B-9798430E9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666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E2788DB-F768-7302-43D8-72949F8CD7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4637D75-54E6-CA88-93AA-66B0985F0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FDF639-02EA-B7F0-F091-82FD6862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CCBBD0-289E-7AA5-6EDF-7DE6348A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F31CD9-F571-746B-FA81-FD8DA8B68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528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D8E99-8AFA-9CC6-E517-8697D7259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5BCD7C-99D4-7FE6-2D03-D35B59690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89993B-3492-BCA0-BB05-85988A29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7FC8A7-8709-FC8F-77EF-5473CD4F9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E46118-AE89-B39D-AB85-B89E5F7DE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488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E89887-C5F7-06D3-95F7-373480080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8786D7-752A-7210-D70D-E33234F27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E0A362-B7D1-8E1E-3773-1687ECFCA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4267BF-5363-2077-8D56-20BC8DBDA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161C5B-CA90-CC9D-9A60-DE9F6C27E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932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335EC-FE2B-BFD1-0960-649237498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88B526-899F-BD55-2874-C7818BD41E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8C367E-3781-1ED1-A0DA-247BEC9686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B694F6-B9D3-39E2-3393-10987F91D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271D26-7648-67DE-AD04-1E047830C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A0F657-6B01-DA11-768F-566469432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48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08401D-751C-4054-9A7D-D00A2C46C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E74CA1-6D0F-1DE0-64AD-5DDEC2F7B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C25EF6A-A6C9-825E-110A-99BD6F9D7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64F4D74-8281-E699-8BB3-78B7BD010E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38E922A-7A31-3C13-9DB6-1C9BB11E54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DDE122C-015A-620C-CC4C-E28813A80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7016DEA-4A9C-67D3-65B2-DD9DC8E4F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8D64DAF-913C-C967-EF3A-16BB27F86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93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3291A7-66C0-6B50-5ED7-293629C60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3518971-4E78-1437-D979-75BC42033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CA884DF-B237-6CD7-D11B-9699128E2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12828F-0462-B719-3594-CEFA7C6E2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53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C1DBAE5-55F3-CA82-1800-AF33B135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92DB473-5033-9F42-818F-142134902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EEF323F-C432-74F7-E896-E0EB2A10C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848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55F84-F5CD-880C-CD8A-E3F8BCEA7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783E54-D393-1950-4584-A01A8DB94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73EFA2A-30AC-C0A6-B80C-2B72D3D6F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AEC365-D9C7-8AA9-3523-CB6947AB6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CF3063-A612-4FF4-B2E2-B0F868E2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2D33F90-B4DB-5059-0B9A-C60D8F259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408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3CB3EB-4203-5DFD-5F12-7D8406B6F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71B39A1-FE34-F066-0658-3009436459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94EEE8-B24F-1A08-E45C-582A92329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3538D7-68F6-17BC-C0FF-1648E7A15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3D6ACA-87B6-CD06-0B94-99F6B3DA8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7D4440-F1DC-BAB4-D019-D2A2E867D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9272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E75B82E-0EDD-BA32-00D3-6204C75C4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18D6DF-A548-26FA-B761-834A1DE59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BAC873-6F70-94B1-95E8-48E60472B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BD92D2-83D0-5B48-A355-1109D7420A97}" type="datetimeFigureOut">
              <a:rPr lang="de-DE" smtClean="0"/>
              <a:t>21.12.25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D239AE-DCC8-1792-5930-DA6DABD81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942289-4F4B-E053-1C5C-739F3C30F0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27A5D1-0534-F443-B545-39D8329A71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09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83A20F-9B35-91ED-6C84-B99EC9EF9E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chemeClr val="bg1"/>
                </a:solidFill>
              </a:rPr>
              <a:t>Es werde Licht</a:t>
            </a:r>
          </a:p>
        </p:txBody>
      </p:sp>
    </p:spTree>
    <p:extLst>
      <p:ext uri="{BB962C8B-B14F-4D97-AF65-F5344CB8AC3E}">
        <p14:creationId xmlns:p14="http://schemas.microsoft.com/office/powerpoint/2010/main" val="911607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115F52-8090-0407-A3D6-5993648F6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Text, Screenshot, Schrift, Dokument enthält.&#10;&#10;KI-generierte Inhalte können fehlerhaft sein.">
            <a:extLst>
              <a:ext uri="{FF2B5EF4-FFF2-40B4-BE49-F238E27FC236}">
                <a16:creationId xmlns:a16="http://schemas.microsoft.com/office/drawing/2014/main" id="{892B7047-A75A-04C8-E785-FCDB62C18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018" y="0"/>
            <a:ext cx="5223964" cy="6858000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6D02A41B-B503-F50E-8F54-F260B9FC8631}"/>
              </a:ext>
            </a:extLst>
          </p:cNvPr>
          <p:cNvSpPr/>
          <p:nvPr/>
        </p:nvSpPr>
        <p:spPr>
          <a:xfrm>
            <a:off x="6842235" y="252249"/>
            <a:ext cx="1587062" cy="58857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1F6F60AD-0304-EFC5-BB91-8CC5ECCFF13F}"/>
              </a:ext>
            </a:extLst>
          </p:cNvPr>
          <p:cNvSpPr/>
          <p:nvPr/>
        </p:nvSpPr>
        <p:spPr>
          <a:xfrm>
            <a:off x="7026166" y="5659821"/>
            <a:ext cx="1587062" cy="58857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46AC4ED9-F503-176B-D85E-C3C78850330D}"/>
              </a:ext>
            </a:extLst>
          </p:cNvPr>
          <p:cNvSpPr/>
          <p:nvPr/>
        </p:nvSpPr>
        <p:spPr>
          <a:xfrm>
            <a:off x="3794234" y="3000704"/>
            <a:ext cx="2924585" cy="58857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3037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F2895A-4F44-A3DA-442D-64046F133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Statue, Büste, Artefakt, Menschliches Gesicht enthält.&#10;&#10;KI-generierte Inhalte können fehlerhaft sein.">
            <a:extLst>
              <a:ext uri="{FF2B5EF4-FFF2-40B4-BE49-F238E27FC236}">
                <a16:creationId xmlns:a16="http://schemas.microsoft.com/office/drawing/2014/main" id="{77258FE2-6283-18E1-2D47-824A685BC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214" y="167722"/>
            <a:ext cx="4899572" cy="652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019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Macintosh PowerPoint</Application>
  <PresentationFormat>Breitbild</PresentationFormat>
  <Paragraphs>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</vt:lpstr>
      <vt:lpstr>Es werde Licht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Johannes Müller</dc:creator>
  <cp:lastModifiedBy>Johannes Müller</cp:lastModifiedBy>
  <cp:revision>1</cp:revision>
  <dcterms:created xsi:type="dcterms:W3CDTF">2025-12-21T07:25:23Z</dcterms:created>
  <dcterms:modified xsi:type="dcterms:W3CDTF">2025-12-21T07:36:29Z</dcterms:modified>
</cp:coreProperties>
</file>