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6" r:id="rId4"/>
    <p:sldId id="292" r:id="rId5"/>
    <p:sldId id="257" r:id="rId6"/>
    <p:sldId id="258" r:id="rId7"/>
    <p:sldId id="259" r:id="rId8"/>
    <p:sldId id="260" r:id="rId9"/>
    <p:sldId id="261" r:id="rId10"/>
    <p:sldId id="262" r:id="rId11"/>
    <p:sldId id="297" r:id="rId12"/>
    <p:sldId id="266" r:id="rId13"/>
    <p:sldId id="264" r:id="rId14"/>
    <p:sldId id="263" r:id="rId15"/>
    <p:sldId id="267" r:id="rId16"/>
    <p:sldId id="298" r:id="rId17"/>
    <p:sldId id="300" r:id="rId18"/>
    <p:sldId id="313" r:id="rId19"/>
    <p:sldId id="278" r:id="rId20"/>
    <p:sldId id="271" r:id="rId21"/>
    <p:sldId id="269" r:id="rId22"/>
    <p:sldId id="282" r:id="rId23"/>
    <p:sldId id="301" r:id="rId24"/>
    <p:sldId id="280" r:id="rId25"/>
    <p:sldId id="283" r:id="rId26"/>
    <p:sldId id="284" r:id="rId27"/>
    <p:sldId id="302" r:id="rId28"/>
    <p:sldId id="285" r:id="rId29"/>
    <p:sldId id="307" r:id="rId30"/>
    <p:sldId id="308" r:id="rId31"/>
    <p:sldId id="309" r:id="rId32"/>
    <p:sldId id="314" r:id="rId33"/>
    <p:sldId id="304" r:id="rId34"/>
    <p:sldId id="294" r:id="rId35"/>
    <p:sldId id="310" r:id="rId36"/>
    <p:sldId id="305" r:id="rId37"/>
    <p:sldId id="291" r:id="rId38"/>
    <p:sldId id="312" r:id="rId39"/>
  </p:sldIdLst>
  <p:sldSz cx="12192000" cy="6858000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C961A-3932-4E4A-8F94-B6BE8163B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65DC946-1DBC-4900-8A5D-8D90D55E4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A905AD-4EF4-4309-9770-73E08776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DF002C-FED1-4AB5-A067-E3FF9E3A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303277-EB2D-4D62-86BE-9328DDD00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617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09E9B-92E4-4BF1-A69B-009CEA31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B24862D-5F5A-4984-8A99-3F615D1B0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21645E-A486-421F-846B-7C780794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E9D8FF-BC49-4A0B-8136-75C7CF51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FA3DF4-8DC1-495F-B2DF-78EDA26A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58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64DEF6C-7E9B-4A40-9BFA-6C6D97256C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A7A929B-148E-42AB-BE12-289BBD781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84DC83-3F05-4FE4-B260-55FE0699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E77732-C84A-41F6-9F9C-AB40516EA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DF51DD-B829-4420-8E6D-C5A7750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79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E4208-03BE-45E5-9A2F-C79A5983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041C7C-DDFD-4511-AD10-442A7DBBF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A0E70A-518B-45C8-A8B4-A405C4CE6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371FDD-9BAE-4A31-8685-9E0A214D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A90ED9-BDFF-4EEC-8FB1-44B1CA9B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34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475D59-7A6A-4955-938B-76EAC706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1ECC2F-4F08-4513-BE31-106D4F102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F58E5A-2B51-48CF-8468-27F21620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A8AB2B-6EB8-4353-B92B-D749CF2E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003C4F-8208-464B-A28E-529585FB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788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9FBB8-F939-4E51-BD72-E5277FE4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960CEC-E8C7-4281-8472-326173480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C78891-5BAC-4B27-9485-547D69BC6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8FB85E-0497-4337-84E5-A67752A6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8F1FB1-712E-4E93-AAF8-81585E20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B52D99-B08E-4966-8149-FDCF65E2E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86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86AB88-D2BD-46D4-8FDA-299602DC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CF9D4-0E5C-4EE6-906B-449F8F8CE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9710D8-895E-44F6-9D8D-DC4F4660E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370DF6-3933-4D22-9445-DE97D73E30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C6FEA5F-E29B-471C-8395-A778E7919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827D62-AA8B-446A-A967-ACBE36CAD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81329AC-CDCC-4C1E-94C4-E58F1043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69E2BA-2B0C-49A1-9C3C-A5561E4F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955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0AD55-A529-4DDC-B249-492CBF385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C9E746-1CD8-4AAC-A221-9F63F414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46F920-B636-43E8-BABC-55454E9A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EC81D3E-96F5-4EC1-BD01-D0557CB6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12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3AAFDB-5C82-48F8-9721-F32B78B8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D69DD8-3AFD-4673-A46B-C0DA9BCD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5B5ACE-7D60-4A70-8771-F46CD7F8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86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3F0B7-AF18-47C4-AF5C-47262B513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0B3734-CA6B-4C76-9F2D-7C1A62F1F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04A5B9-9529-4CE4-A5B1-E0FC54138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C9BE02-9ABD-46BB-A30B-0F7E7BCA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CD30E1-CA5E-4E45-B5CA-23C6EB57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112DBA-D06F-4A93-BBAD-B9A9A10C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83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8E01A-8738-44EC-9E7A-151A2440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20ABE64-BE36-4AB3-90EA-ECB19B9C4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DFA2B1-9D50-431C-B216-D5A7CBD4E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CDB665-0224-4CF9-B70B-86411043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57EC05-767B-4258-B400-E36A6B22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CCB72D-766E-4120-9DA8-C2E25D12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28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582301F-3341-488F-A43F-D2C6B243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B3AD4C-569A-4622-894D-D98DFA7F1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13C9DA-57A0-4D65-8227-5EB53BFD1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BF8B3-F056-4751-8E5D-754A8B1E1B33}" type="datetimeFigureOut">
              <a:rPr lang="de-DE" smtClean="0"/>
              <a:t>25.05.2023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E92D64-1A93-4DBA-A94A-A0C50AF58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6898F4-E231-4EFA-A78E-44ED6812F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BDFE1-9FA7-4ACF-9F6D-1729CEE4D3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541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F8AEA-A490-4A50-AF5A-19B6212CE0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Gott &amp; Mensch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3E54AF-5164-40EF-8173-749DCA4C1C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Was hat Gott mir über unsere Beziehung gezeigt?</a:t>
            </a:r>
          </a:p>
        </p:txBody>
      </p:sp>
    </p:spTree>
    <p:extLst>
      <p:ext uri="{BB962C8B-B14F-4D97-AF65-F5344CB8AC3E}">
        <p14:creationId xmlns:p14="http://schemas.microsoft.com/office/powerpoint/2010/main" val="82613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3 Bild013_Neg.Nr.13">
            <a:extLst>
              <a:ext uri="{FF2B5EF4-FFF2-40B4-BE49-F238E27FC236}">
                <a16:creationId xmlns:a16="http://schemas.microsoft.com/office/drawing/2014/main" id="{F38A34EA-1633-4B04-A1DE-B8A5ECF4BE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4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BAF40-CF08-4CDE-B4A0-75DA56CD0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4268" y="1825625"/>
            <a:ext cx="84195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5400" dirty="0">
                <a:solidFill>
                  <a:srgbClr val="FFFF00"/>
                </a:solidFill>
              </a:rPr>
              <a:t>„Ich passe auf dich auf!“</a:t>
            </a:r>
          </a:p>
        </p:txBody>
      </p:sp>
    </p:spTree>
    <p:extLst>
      <p:ext uri="{BB962C8B-B14F-4D97-AF65-F5344CB8AC3E}">
        <p14:creationId xmlns:p14="http://schemas.microsoft.com/office/powerpoint/2010/main" val="216922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5 Bild037_Neg.Nr.37">
            <a:extLst>
              <a:ext uri="{FF2B5EF4-FFF2-40B4-BE49-F238E27FC236}">
                <a16:creationId xmlns:a16="http://schemas.microsoft.com/office/drawing/2014/main" id="{79C9FF10-64AA-427A-82DE-A9C922503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2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4 Kopie von Bild027_Neg.Nr.27">
            <a:extLst>
              <a:ext uri="{FF2B5EF4-FFF2-40B4-BE49-F238E27FC236}">
                <a16:creationId xmlns:a16="http://schemas.microsoft.com/office/drawing/2014/main" id="{FFE356C5-963A-4372-95F4-84D431739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3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4 Bild078_Neg.Nr.78">
            <a:extLst>
              <a:ext uri="{FF2B5EF4-FFF2-40B4-BE49-F238E27FC236}">
                <a16:creationId xmlns:a16="http://schemas.microsoft.com/office/drawing/2014/main" id="{FFCE7000-B045-4A99-94A6-2588C3B868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0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502821-6F89-4ABD-B9C2-854B3F415EEF}"/>
              </a:ext>
            </a:extLst>
          </p:cNvPr>
          <p:cNvSpPr txBox="1"/>
          <p:nvPr/>
        </p:nvSpPr>
        <p:spPr>
          <a:xfrm>
            <a:off x="3236259" y="2976282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Foto zensiert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483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5567F9-1A67-4BFF-A11D-21E39EF32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510" y="1825625"/>
            <a:ext cx="71502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600" dirty="0">
                <a:solidFill>
                  <a:srgbClr val="FFFF00"/>
                </a:solidFill>
              </a:rPr>
              <a:t>In Jesus bin ich </a:t>
            </a:r>
            <a:br>
              <a:rPr lang="de-DE" sz="6600" dirty="0">
                <a:solidFill>
                  <a:srgbClr val="FFFF00"/>
                </a:solidFill>
              </a:rPr>
            </a:br>
            <a:r>
              <a:rPr lang="de-DE" sz="6600" dirty="0">
                <a:solidFill>
                  <a:srgbClr val="FFFF00"/>
                </a:solidFill>
              </a:rPr>
              <a:t>- angenommen</a:t>
            </a:r>
            <a:br>
              <a:rPr lang="de-DE" sz="6600" dirty="0">
                <a:solidFill>
                  <a:srgbClr val="FFFF00"/>
                </a:solidFill>
              </a:rPr>
            </a:br>
            <a:r>
              <a:rPr lang="de-DE" sz="6600" dirty="0">
                <a:solidFill>
                  <a:srgbClr val="FFFF00"/>
                </a:solidFill>
              </a:rPr>
              <a:t>- sicher</a:t>
            </a:r>
            <a:br>
              <a:rPr lang="de-DE" sz="6600" dirty="0">
                <a:solidFill>
                  <a:srgbClr val="FFFF00"/>
                </a:solidFill>
              </a:rPr>
            </a:br>
            <a:r>
              <a:rPr lang="de-DE" sz="6600" dirty="0">
                <a:solidFill>
                  <a:srgbClr val="FFFF00"/>
                </a:solidFill>
              </a:rPr>
              <a:t>- wichtig</a:t>
            </a:r>
          </a:p>
        </p:txBody>
      </p:sp>
    </p:spTree>
    <p:extLst>
      <p:ext uri="{BB962C8B-B14F-4D97-AF65-F5344CB8AC3E}">
        <p14:creationId xmlns:p14="http://schemas.microsoft.com/office/powerpoint/2010/main" val="2564335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554B2-96FC-4BCD-935B-515A7F446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52" y="2209952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7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502821-6F89-4ABD-B9C2-854B3F415EEF}"/>
              </a:ext>
            </a:extLst>
          </p:cNvPr>
          <p:cNvSpPr txBox="1"/>
          <p:nvPr/>
        </p:nvSpPr>
        <p:spPr>
          <a:xfrm>
            <a:off x="3236259" y="2976282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Foto zensiert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057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0A5E8-FB6A-4259-AD39-99DB83CA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„Leiden für Gott“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E39D79-9738-46B2-956E-8AF9289E0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30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0A5E8-FB6A-4259-AD39-99DB83CA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„Im Dienst für Gott“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E39D79-9738-46B2-956E-8AF9289E0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7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9 Bild072_Neg.Nr.72">
            <a:extLst>
              <a:ext uri="{FF2B5EF4-FFF2-40B4-BE49-F238E27FC236}">
                <a16:creationId xmlns:a16="http://schemas.microsoft.com/office/drawing/2014/main" id="{33B82D70-9758-486A-84F8-F1EC8D482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0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8 WDL Jungschaar bild057_neg.nr.57">
            <a:extLst>
              <a:ext uri="{FF2B5EF4-FFF2-40B4-BE49-F238E27FC236}">
                <a16:creationId xmlns:a16="http://schemas.microsoft.com/office/drawing/2014/main" id="{0422595F-3FDF-4B3C-9776-68F412D7C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0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CAE8BF-37D0-4626-BCC5-BE8AA68B6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176" y="1825625"/>
            <a:ext cx="9074624" cy="4351338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„Lass dich von ihnen ermutigen,</a:t>
            </a:r>
            <a:b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guten Kampf zu kämpfen.</a:t>
            </a:r>
            <a:b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Bleib in deinem Glauben fest</a:t>
            </a:r>
            <a:b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bewahre dir ein reines Gewissen.“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Tim 1, 18+19</a:t>
            </a:r>
          </a:p>
          <a:p>
            <a:pPr marL="0" indent="0">
              <a:buNone/>
            </a:pPr>
            <a:endParaRPr lang="de-DE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39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554B2-96FC-4BCD-935B-515A7F446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52" y="2209952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32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0A5E8-FB6A-4259-AD39-99DB83CA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„I am a rock, I am an Island“</a:t>
            </a:r>
          </a:p>
        </p:txBody>
      </p:sp>
    </p:spTree>
    <p:extLst>
      <p:ext uri="{BB962C8B-B14F-4D97-AF65-F5344CB8AC3E}">
        <p14:creationId xmlns:p14="http://schemas.microsoft.com/office/powerpoint/2010/main" val="3007826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27AB53-FA7F-44B2-A5CD-83C12A5C6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0501"/>
            <a:ext cx="10515600" cy="5576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I've built walls</a:t>
            </a:r>
          </a:p>
          <a:p>
            <a:pPr marL="0" indent="0">
              <a:buNone/>
            </a:pPr>
            <a:r>
              <a:rPr lang="en-US" sz="3600" dirty="0"/>
              <a:t>A fortress deep and mighty</a:t>
            </a:r>
          </a:p>
          <a:p>
            <a:pPr marL="0" indent="0">
              <a:buNone/>
            </a:pPr>
            <a:r>
              <a:rPr lang="en-US" sz="3600" dirty="0"/>
              <a:t>That none may penetrate</a:t>
            </a:r>
          </a:p>
          <a:p>
            <a:pPr marL="0" indent="0">
              <a:buNone/>
            </a:pPr>
            <a:r>
              <a:rPr lang="en-US" sz="3600" dirty="0"/>
              <a:t>I have no need of friendship, friendship causes pain</a:t>
            </a:r>
          </a:p>
          <a:p>
            <a:pPr marL="0" indent="0">
              <a:buNone/>
            </a:pPr>
            <a:r>
              <a:rPr lang="de-DE" sz="3600" dirty="0"/>
              <a:t>…</a:t>
            </a:r>
          </a:p>
          <a:p>
            <a:pPr marL="0" indent="0">
              <a:buNone/>
            </a:pPr>
            <a:r>
              <a:rPr lang="en-US" sz="3600" dirty="0"/>
              <a:t>I touch no one and no one touches me</a:t>
            </a:r>
          </a:p>
          <a:p>
            <a:pPr marL="0" indent="0">
              <a:buNone/>
            </a:pPr>
            <a:r>
              <a:rPr lang="en-US" sz="3600" dirty="0"/>
              <a:t>I am a rock I am an island</a:t>
            </a:r>
          </a:p>
          <a:p>
            <a:pPr marL="0" indent="0">
              <a:buNone/>
            </a:pPr>
            <a:r>
              <a:rPr lang="en-US" sz="3600" dirty="0"/>
              <a:t>And a rock feels no pain</a:t>
            </a:r>
          </a:p>
          <a:p>
            <a:pPr marL="0" indent="0">
              <a:buNone/>
            </a:pPr>
            <a:r>
              <a:rPr lang="en-US" sz="3600" dirty="0"/>
              <a:t>And an island never cries</a:t>
            </a:r>
          </a:p>
        </p:txBody>
      </p:sp>
    </p:spTree>
    <p:extLst>
      <p:ext uri="{BB962C8B-B14F-4D97-AF65-F5344CB8AC3E}">
        <p14:creationId xmlns:p14="http://schemas.microsoft.com/office/powerpoint/2010/main" val="275546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CAE8BF-37D0-4626-BCC5-BE8AA68B6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70" y="1825625"/>
            <a:ext cx="10562230" cy="4351338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„Und ich werde euch ein neues Herz geben und einen neuen Geist in euer Inneres geben; und ich werde das steinerne Herz aus eurem Fleisch wegnehmen und euch ein fleischernes Herz geben. “</a:t>
            </a:r>
          </a:p>
          <a:p>
            <a:pPr marL="0" indent="0">
              <a:buNone/>
            </a:pPr>
            <a:r>
              <a:rPr lang="de-DE" sz="2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</a:t>
            </a:r>
            <a:r>
              <a:rPr lang="de-DE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11,19 / </a:t>
            </a:r>
            <a:r>
              <a:rPr lang="de-DE" sz="24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</a:t>
            </a:r>
            <a:r>
              <a:rPr lang="de-DE" sz="2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36,26</a:t>
            </a:r>
          </a:p>
        </p:txBody>
      </p:sp>
    </p:spTree>
    <p:extLst>
      <p:ext uri="{BB962C8B-B14F-4D97-AF65-F5344CB8AC3E}">
        <p14:creationId xmlns:p14="http://schemas.microsoft.com/office/powerpoint/2010/main" val="2680055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554B2-96FC-4BCD-935B-515A7F446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52" y="2209952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04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0A5E8-FB6A-4259-AD39-99DB83CA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„Im Dienst für Gott – </a:t>
            </a:r>
            <a:br>
              <a:rPr lang="de-DE" dirty="0"/>
            </a:br>
            <a:r>
              <a:rPr lang="de-DE" dirty="0"/>
              <a:t>anders als geplant“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E39D79-9738-46B2-956E-8AF9289E0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231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85CCE-F95F-4ACE-888B-EDA155826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„Bei allem, was ihr tut, arbeitet von Herzen,</a:t>
            </a:r>
            <a:b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würdet ihr dem Herrn dienen</a:t>
            </a:r>
            <a:b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nicht den Menschen!“</a:t>
            </a:r>
            <a:br>
              <a:rPr lang="de-DE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1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 3,23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7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143E947-D341-4108-9E89-A552AA0A7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54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9D74FE2-5F91-41F2-9541-4E91EEB03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61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D607D52-D656-4882-878C-C450FFAC7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6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502821-6F89-4ABD-B9C2-854B3F415EEF}"/>
              </a:ext>
            </a:extLst>
          </p:cNvPr>
          <p:cNvSpPr txBox="1"/>
          <p:nvPr/>
        </p:nvSpPr>
        <p:spPr>
          <a:xfrm>
            <a:off x="3236259" y="2976282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Foto zensiert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9514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554B2-96FC-4BCD-935B-515A7F446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52" y="2209952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44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0A5E8-FB6A-4259-AD39-99DB83CA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„Nicht leistungsfähig“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E39D79-9738-46B2-956E-8AF9289E0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972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85CCE-F95F-4ACE-888B-EDA155826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2518" y="1825625"/>
            <a:ext cx="8691282" cy="4351338"/>
          </a:xfrm>
        </p:spPr>
        <p:txBody>
          <a:bodyPr/>
          <a:lstStyle/>
          <a:p>
            <a:pPr marL="0" indent="0">
              <a:buNone/>
            </a:pP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Gott ist nicht der Weihnachtsmann</a:t>
            </a:r>
            <a:b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sondern mein Vater, er ist souverän</a:t>
            </a:r>
          </a:p>
          <a:p>
            <a:pPr marL="0" indent="0">
              <a:buNone/>
            </a:pPr>
            <a:endParaRPr lang="de-DE" sz="4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4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er mir gibt, gibt er mir so,</a:t>
            </a:r>
            <a:br>
              <a:rPr lang="de-DE" sz="4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nicht für Leistung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91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554B2-96FC-4BCD-935B-515A7F446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52" y="2209952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81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517B6-3954-4920-90CF-F59B7F47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0216"/>
          </a:xfrm>
        </p:spPr>
        <p:txBody>
          <a:bodyPr>
            <a:normAutofit/>
          </a:bodyPr>
          <a:lstStyle/>
          <a:p>
            <a:r>
              <a:rPr lang="de-DE" sz="4800" dirty="0"/>
              <a:t>Welche Beziehung führst du mit Gott?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F62EC5-2546-47C6-AB00-84A008E21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4800" dirty="0"/>
          </a:p>
          <a:p>
            <a:pPr marL="0" indent="0">
              <a:buNone/>
            </a:pPr>
            <a:r>
              <a:rPr lang="de-DE" sz="4800" dirty="0"/>
              <a:t>Chef – Arbeiter?</a:t>
            </a:r>
          </a:p>
          <a:p>
            <a:pPr marL="0" indent="0">
              <a:buNone/>
            </a:pPr>
            <a:r>
              <a:rPr lang="de-DE" sz="4800" dirty="0"/>
              <a:t>Vater – Kind?</a:t>
            </a:r>
          </a:p>
          <a:p>
            <a:pPr marL="0" indent="0">
              <a:buNone/>
            </a:pPr>
            <a:r>
              <a:rPr lang="de-DE" sz="4800" dirty="0"/>
              <a:t>Freund – Freund?</a:t>
            </a:r>
          </a:p>
        </p:txBody>
      </p:sp>
    </p:spTree>
    <p:extLst>
      <p:ext uri="{BB962C8B-B14F-4D97-AF65-F5344CB8AC3E}">
        <p14:creationId xmlns:p14="http://schemas.microsoft.com/office/powerpoint/2010/main" val="1979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517B6-3954-4920-90CF-F59B7F47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0216"/>
          </a:xfrm>
        </p:spPr>
        <p:txBody>
          <a:bodyPr>
            <a:normAutofit/>
          </a:bodyPr>
          <a:lstStyle/>
          <a:p>
            <a:r>
              <a:rPr lang="de-DE" sz="4800" dirty="0"/>
              <a:t>Challenge:</a:t>
            </a:r>
            <a:br>
              <a:rPr lang="de-DE" sz="4800" dirty="0"/>
            </a:br>
            <a:r>
              <a:rPr lang="de-DE" sz="4800" dirty="0"/>
              <a:t>Was ist bei dir dran?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F62EC5-2546-47C6-AB00-84A008E21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4800" dirty="0"/>
          </a:p>
          <a:p>
            <a:pPr marL="0" indent="0">
              <a:buNone/>
            </a:pPr>
            <a:r>
              <a:rPr lang="de-DE" sz="4800" dirty="0"/>
              <a:t>1. Sein ist wichtiger als tun</a:t>
            </a:r>
          </a:p>
          <a:p>
            <a:pPr marL="0" indent="0">
              <a:buNone/>
            </a:pPr>
            <a:r>
              <a:rPr lang="de-DE" sz="4800" dirty="0"/>
              <a:t>2. Setz deine Talente ein</a:t>
            </a:r>
          </a:p>
        </p:txBody>
      </p:sp>
    </p:spTree>
    <p:extLst>
      <p:ext uri="{BB962C8B-B14F-4D97-AF65-F5344CB8AC3E}">
        <p14:creationId xmlns:p14="http://schemas.microsoft.com/office/powerpoint/2010/main" val="29712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B554B2-96FC-4BCD-935B-515A7F446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952" y="2209952"/>
            <a:ext cx="2438095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0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 Bild043_Neg.Nr.43">
            <a:extLst>
              <a:ext uri="{FF2B5EF4-FFF2-40B4-BE49-F238E27FC236}">
                <a16:creationId xmlns:a16="http://schemas.microsoft.com/office/drawing/2014/main" id="{3FB79B2B-0991-4CA9-B62B-B11D746FD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1 Bild044_Neg.Nr.44">
            <a:extLst>
              <a:ext uri="{FF2B5EF4-FFF2-40B4-BE49-F238E27FC236}">
                <a16:creationId xmlns:a16="http://schemas.microsoft.com/office/drawing/2014/main" id="{7ED76287-8238-4176-8762-671188504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2 Bild046_Neg.Nr.46">
            <a:extLst>
              <a:ext uri="{FF2B5EF4-FFF2-40B4-BE49-F238E27FC236}">
                <a16:creationId xmlns:a16="http://schemas.microsoft.com/office/drawing/2014/main" id="{F0DE07F7-3DEB-4B4A-8450-AAF1AD5AFD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6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3 Bild005_Neg.Nr.5">
            <a:extLst>
              <a:ext uri="{FF2B5EF4-FFF2-40B4-BE49-F238E27FC236}">
                <a16:creationId xmlns:a16="http://schemas.microsoft.com/office/drawing/2014/main" id="{ABAAFCA3-5EFC-4F31-8087-A1089F7D17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57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3 Bild010_Neg.Nr.10">
            <a:extLst>
              <a:ext uri="{FF2B5EF4-FFF2-40B4-BE49-F238E27FC236}">
                <a16:creationId xmlns:a16="http://schemas.microsoft.com/office/drawing/2014/main" id="{FCE90001-28F5-4DFA-BBD0-8BA5113E6E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9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Breitbild</PresentationFormat>
  <Paragraphs>38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</vt:lpstr>
      <vt:lpstr>Gott &amp; Mensch</vt:lpstr>
      <vt:lpstr>„Im Dienst für Gott“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„Leiden für Gott“</vt:lpstr>
      <vt:lpstr>PowerPoint-Präsentation</vt:lpstr>
      <vt:lpstr>PowerPoint-Präsentation</vt:lpstr>
      <vt:lpstr>PowerPoint-Präsentation</vt:lpstr>
      <vt:lpstr>PowerPoint-Präsentation</vt:lpstr>
      <vt:lpstr>„I am a rock, I am an Island“</vt:lpstr>
      <vt:lpstr>PowerPoint-Präsentation</vt:lpstr>
      <vt:lpstr>PowerPoint-Präsentation</vt:lpstr>
      <vt:lpstr>PowerPoint-Präsentation</vt:lpstr>
      <vt:lpstr>„Im Dienst für Gott –  anders als geplant“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„Nicht leistungsfähig“</vt:lpstr>
      <vt:lpstr>PowerPoint-Präsentation</vt:lpstr>
      <vt:lpstr>PowerPoint-Präsentation</vt:lpstr>
      <vt:lpstr>Welche Beziehung führst du mit Gott?</vt:lpstr>
      <vt:lpstr>Challenge: Was ist bei dir dran?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Gott &amp; Mensch</dc:title>
  <dc:creator>Clemens</dc:creator>
  <cp:lastModifiedBy>Clemens</cp:lastModifiedBy>
  <cp:revision>25</cp:revision>
  <dcterms:created xsi:type="dcterms:W3CDTF">2023-05-24T21:14:51Z</dcterms:created>
  <dcterms:modified xsi:type="dcterms:W3CDTF">2023-05-28T20:29:23Z</dcterms:modified>
</cp:coreProperties>
</file>