
<file path=[Content_Types].xml><?xml version="1.0" encoding="utf-8"?>
<Types xmlns="http://schemas.openxmlformats.org/package/2006/content-types">
  <Default Extension="jp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398" r:id="rId1"/>
  </p:sldMasterIdLst>
  <p:notesMasterIdLst>
    <p:notesMasterId r:id="rId19"/>
  </p:notesMasterIdLst>
  <p:handoutMasterIdLst>
    <p:handoutMasterId r:id="rId20"/>
  </p:handoutMasterIdLst>
  <p:sldIdLst>
    <p:sldId id="336" r:id="rId2"/>
    <p:sldId id="337" r:id="rId3"/>
    <p:sldId id="315" r:id="rId4"/>
    <p:sldId id="331" r:id="rId5"/>
    <p:sldId id="328" r:id="rId6"/>
    <p:sldId id="317" r:id="rId7"/>
    <p:sldId id="318" r:id="rId8"/>
    <p:sldId id="320" r:id="rId9"/>
    <p:sldId id="321" r:id="rId10"/>
    <p:sldId id="322" r:id="rId11"/>
    <p:sldId id="319" r:id="rId12"/>
    <p:sldId id="323" r:id="rId13"/>
    <p:sldId id="330" r:id="rId14"/>
    <p:sldId id="334" r:id="rId15"/>
    <p:sldId id="333" r:id="rId16"/>
    <p:sldId id="325" r:id="rId17"/>
    <p:sldId id="326" r:id="rId18"/>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0286" autoAdjust="0"/>
    <p:restoredTop sz="94595"/>
  </p:normalViewPr>
  <p:slideViewPr>
    <p:cSldViewPr>
      <p:cViewPr varScale="1">
        <p:scale>
          <a:sx n="67" d="100"/>
          <a:sy n="67" d="100"/>
        </p:scale>
        <p:origin x="516" y="72"/>
      </p:cViewPr>
      <p:guideLst>
        <p:guide orient="horz" pos="1620"/>
        <p:guide pos="2880"/>
      </p:guideLst>
    </p:cSldViewPr>
  </p:slideViewPr>
  <p:notesTextViewPr>
    <p:cViewPr>
      <p:scale>
        <a:sx n="400" d="100"/>
        <a:sy n="400" d="100"/>
      </p:scale>
      <p:origin x="0" y="0"/>
    </p:cViewPr>
  </p:notesTextViewPr>
  <p:sorterViewPr>
    <p:cViewPr varScale="1">
      <p:scale>
        <a:sx n="100" d="100"/>
        <a:sy n="100" d="100"/>
      </p:scale>
      <p:origin x="0" y="-396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D4ED1DE6-5297-C343-A3BF-F43D520A63FA}"/>
              </a:ext>
            </a:extLst>
          </p:cNvPr>
          <p:cNvSpPr>
            <a:spLocks noGrp="1"/>
          </p:cNvSpPr>
          <p:nvPr>
            <p:ph type="hdr" sz="quarter"/>
          </p:nvPr>
        </p:nvSpPr>
        <p:spPr>
          <a:xfrm>
            <a:off x="0" y="0"/>
            <a:ext cx="2971800" cy="458788"/>
          </a:xfrm>
          <a:prstGeom prst="rect">
            <a:avLst/>
          </a:prstGeom>
        </p:spPr>
        <p:txBody>
          <a:bodyPr vert="horz" wrap="square" lIns="91440" tIns="45720" rIns="91440" bIns="45720" numCol="1" anchor="t" anchorCtr="0" compatLnSpc="1">
            <a:prstTxWarp prst="textNoShape">
              <a:avLst/>
            </a:prstTxWarp>
          </a:bodyPr>
          <a:lstStyle>
            <a:lvl1pPr>
              <a:defRPr sz="1200"/>
            </a:lvl1pPr>
          </a:lstStyle>
          <a:p>
            <a:pPr>
              <a:defRPr/>
            </a:pPr>
            <a:endParaRPr lang="de-DE" altLang="de-DE"/>
          </a:p>
        </p:txBody>
      </p:sp>
      <p:sp>
        <p:nvSpPr>
          <p:cNvPr id="3" name="Datumsplatzhalter 2">
            <a:extLst>
              <a:ext uri="{FF2B5EF4-FFF2-40B4-BE49-F238E27FC236}">
                <a16:creationId xmlns:a16="http://schemas.microsoft.com/office/drawing/2014/main" id="{01839356-1C15-114F-9974-0A13441150F4}"/>
              </a:ext>
            </a:extLst>
          </p:cNvPr>
          <p:cNvSpPr>
            <a:spLocks noGrp="1"/>
          </p:cNvSpPr>
          <p:nvPr>
            <p:ph type="dt" sz="quarter" idx="1"/>
          </p:nvPr>
        </p:nvSpPr>
        <p:spPr>
          <a:xfrm>
            <a:off x="3884613" y="0"/>
            <a:ext cx="2971800" cy="458788"/>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pPr>
              <a:defRPr/>
            </a:pPr>
            <a:fld id="{D49551EE-B440-E346-8961-5DBC522E283B}" type="datetimeFigureOut">
              <a:rPr lang="de-DE" altLang="de-DE"/>
              <a:pPr>
                <a:defRPr/>
              </a:pPr>
              <a:t>12.02.2023</a:t>
            </a:fld>
            <a:endParaRPr lang="de-DE" altLang="de-DE"/>
          </a:p>
        </p:txBody>
      </p:sp>
      <p:sp>
        <p:nvSpPr>
          <p:cNvPr id="4" name="Fußzeilenplatzhalter 3">
            <a:extLst>
              <a:ext uri="{FF2B5EF4-FFF2-40B4-BE49-F238E27FC236}">
                <a16:creationId xmlns:a16="http://schemas.microsoft.com/office/drawing/2014/main" id="{D9E9A8DC-6E87-8E43-B0CF-97265C293FC1}"/>
              </a:ext>
            </a:extLst>
          </p:cNvPr>
          <p:cNvSpPr>
            <a:spLocks noGrp="1"/>
          </p:cNvSpPr>
          <p:nvPr>
            <p:ph type="ftr" sz="quarter" idx="2"/>
          </p:nvPr>
        </p:nvSpPr>
        <p:spPr>
          <a:xfrm>
            <a:off x="0" y="8685213"/>
            <a:ext cx="2971800" cy="458787"/>
          </a:xfrm>
          <a:prstGeom prst="rect">
            <a:avLst/>
          </a:prstGeom>
        </p:spPr>
        <p:txBody>
          <a:bodyPr vert="horz" wrap="square" lIns="91440" tIns="45720" rIns="91440" bIns="45720" numCol="1" anchor="b" anchorCtr="0" compatLnSpc="1">
            <a:prstTxWarp prst="textNoShape">
              <a:avLst/>
            </a:prstTxWarp>
          </a:bodyPr>
          <a:lstStyle>
            <a:lvl1pPr>
              <a:defRPr sz="1200"/>
            </a:lvl1pPr>
          </a:lstStyle>
          <a:p>
            <a:pPr>
              <a:defRPr/>
            </a:pPr>
            <a:endParaRPr lang="de-DE" altLang="de-DE"/>
          </a:p>
        </p:txBody>
      </p:sp>
      <p:sp>
        <p:nvSpPr>
          <p:cNvPr id="5" name="Foliennummernplatzhalter 4">
            <a:extLst>
              <a:ext uri="{FF2B5EF4-FFF2-40B4-BE49-F238E27FC236}">
                <a16:creationId xmlns:a16="http://schemas.microsoft.com/office/drawing/2014/main" id="{1233C9E5-0FE0-4E49-8AA3-5D0D5444E77B}"/>
              </a:ext>
            </a:extLst>
          </p:cNvPr>
          <p:cNvSpPr>
            <a:spLocks noGrp="1"/>
          </p:cNvSpPr>
          <p:nvPr>
            <p:ph type="sldNum" sz="quarter" idx="3"/>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E04F2BCC-5673-F348-BDF1-C2886EB232E4}" type="slidenum">
              <a:rPr lang="de-DE" altLang="de-DE"/>
              <a:pPr/>
              <a:t>‹Nr.›</a:t>
            </a:fld>
            <a:endParaRPr lang="de-DE" altLang="de-DE"/>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244DF0F3-5FC7-3E4B-9F92-95EF736850E4}"/>
              </a:ext>
            </a:extLst>
          </p:cNvPr>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eaLnBrk="1" hangingPunct="1">
              <a:defRPr sz="1200">
                <a:latin typeface="Calibri" panose="020F0502020204030204" pitchFamily="34" charset="0"/>
              </a:defRPr>
            </a:lvl1pPr>
          </a:lstStyle>
          <a:p>
            <a:pPr>
              <a:defRPr/>
            </a:pPr>
            <a:endParaRPr lang="de-DE" altLang="de-DE"/>
          </a:p>
        </p:txBody>
      </p:sp>
      <p:sp>
        <p:nvSpPr>
          <p:cNvPr id="3" name="Datumsplatzhalter 2">
            <a:extLst>
              <a:ext uri="{FF2B5EF4-FFF2-40B4-BE49-F238E27FC236}">
                <a16:creationId xmlns:a16="http://schemas.microsoft.com/office/drawing/2014/main" id="{D4579C0D-8118-B14F-BD4F-56C90E68D2CA}"/>
              </a:ext>
            </a:extLst>
          </p:cNvPr>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Calibri" panose="020F0502020204030204" pitchFamily="34" charset="0"/>
              </a:defRPr>
            </a:lvl1pPr>
          </a:lstStyle>
          <a:p>
            <a:pPr>
              <a:defRPr/>
            </a:pPr>
            <a:fld id="{3836EBF0-35AF-384F-B8BA-9D0316D259BB}" type="datetimeFigureOut">
              <a:rPr lang="de-DE" altLang="de-DE"/>
              <a:pPr>
                <a:defRPr/>
              </a:pPr>
              <a:t>12.02.2023</a:t>
            </a:fld>
            <a:endParaRPr lang="de-DE" altLang="de-DE"/>
          </a:p>
        </p:txBody>
      </p:sp>
      <p:sp>
        <p:nvSpPr>
          <p:cNvPr id="4" name="Folienbildplatzhalter 3">
            <a:extLst>
              <a:ext uri="{FF2B5EF4-FFF2-40B4-BE49-F238E27FC236}">
                <a16:creationId xmlns:a16="http://schemas.microsoft.com/office/drawing/2014/main" id="{A488573F-536E-A044-8025-24C332CFA86A}"/>
              </a:ext>
            </a:extLst>
          </p:cNvPr>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de-DE" noProof="0"/>
          </a:p>
        </p:txBody>
      </p:sp>
      <p:sp>
        <p:nvSpPr>
          <p:cNvPr id="5" name="Notizenplatzhalter 4">
            <a:extLst>
              <a:ext uri="{FF2B5EF4-FFF2-40B4-BE49-F238E27FC236}">
                <a16:creationId xmlns:a16="http://schemas.microsoft.com/office/drawing/2014/main" id="{93892D76-C9D2-1344-97FC-E59F4359451B}"/>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de-DE" noProof="0"/>
              <a:t>Textmasterformate durch Klicken bearbeiten</a:t>
            </a:r>
          </a:p>
          <a:p>
            <a:pPr lvl="1"/>
            <a:r>
              <a:rPr lang="de-DE" noProof="0"/>
              <a:t>Zweite Ebene</a:t>
            </a:r>
          </a:p>
          <a:p>
            <a:pPr lvl="2"/>
            <a:r>
              <a:rPr lang="de-DE" noProof="0"/>
              <a:t>Dritte Ebene</a:t>
            </a:r>
          </a:p>
          <a:p>
            <a:pPr lvl="3"/>
            <a:r>
              <a:rPr lang="de-DE" noProof="0"/>
              <a:t>Vierte Ebene</a:t>
            </a:r>
          </a:p>
          <a:p>
            <a:pPr lvl="4"/>
            <a:r>
              <a:rPr lang="de-DE" noProof="0"/>
              <a:t>Fünfte Ebene</a:t>
            </a:r>
          </a:p>
        </p:txBody>
      </p:sp>
      <p:sp>
        <p:nvSpPr>
          <p:cNvPr id="6" name="Fußzeilenplatzhalter 5">
            <a:extLst>
              <a:ext uri="{FF2B5EF4-FFF2-40B4-BE49-F238E27FC236}">
                <a16:creationId xmlns:a16="http://schemas.microsoft.com/office/drawing/2014/main" id="{1869DC5F-4311-F745-9AC3-A92EF132B578}"/>
              </a:ext>
            </a:extLst>
          </p:cNvPr>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eaLnBrk="1" hangingPunct="1">
              <a:defRPr sz="1200">
                <a:latin typeface="Calibri" panose="020F0502020204030204" pitchFamily="34" charset="0"/>
              </a:defRPr>
            </a:lvl1pPr>
          </a:lstStyle>
          <a:p>
            <a:pPr>
              <a:defRPr/>
            </a:pPr>
            <a:endParaRPr lang="de-DE" altLang="de-DE"/>
          </a:p>
        </p:txBody>
      </p:sp>
      <p:sp>
        <p:nvSpPr>
          <p:cNvPr id="7" name="Foliennummernplatzhalter 6">
            <a:extLst>
              <a:ext uri="{FF2B5EF4-FFF2-40B4-BE49-F238E27FC236}">
                <a16:creationId xmlns:a16="http://schemas.microsoft.com/office/drawing/2014/main" id="{B2F2115B-69F7-3748-B6F1-59E22B91C2C5}"/>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fld id="{8897936A-FBE0-6645-B247-AD4E94CA9EBF}" type="slidenum">
              <a:rPr lang="de-DE" altLang="de-DE"/>
              <a:pPr/>
              <a:t>‹Nr.›</a:t>
            </a:fld>
            <a:endParaRPr lang="de-DE" altLang="de-DE"/>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7" name="Rectangle 6"/>
          <p:cNvSpPr>
            <a:spLocks noChangeAspect="1"/>
          </p:cNvSpPr>
          <p:nvPr/>
        </p:nvSpPr>
        <p:spPr>
          <a:xfrm>
            <a:off x="173355" y="182881"/>
            <a:ext cx="8793480" cy="4783454"/>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32485" y="661782"/>
            <a:ext cx="7475220" cy="2194560"/>
          </a:xfrm>
        </p:spPr>
        <p:txBody>
          <a:bodyPr anchor="b">
            <a:normAutofit/>
          </a:bodyPr>
          <a:lstStyle>
            <a:lvl1pPr algn="ctr">
              <a:lnSpc>
                <a:spcPct val="85000"/>
              </a:lnSpc>
              <a:defRPr sz="5400" b="1" cap="all" baseline="0">
                <a:solidFill>
                  <a:srgbClr val="FFFFFF"/>
                </a:solidFill>
              </a:defRPr>
            </a:lvl1pPr>
          </a:lstStyle>
          <a:p>
            <a:r>
              <a:rPr lang="de-DE"/>
              <a:t>Mastertitelformat bearbeiten</a:t>
            </a:r>
            <a:endParaRPr lang="en-US" dirty="0"/>
          </a:p>
        </p:txBody>
      </p:sp>
      <p:sp>
        <p:nvSpPr>
          <p:cNvPr id="3" name="Subtitle 2"/>
          <p:cNvSpPr>
            <a:spLocks noGrp="1"/>
          </p:cNvSpPr>
          <p:nvPr>
            <p:ph type="subTitle" idx="1"/>
          </p:nvPr>
        </p:nvSpPr>
        <p:spPr>
          <a:xfrm>
            <a:off x="1282148" y="2902226"/>
            <a:ext cx="6575895" cy="1041124"/>
          </a:xfrm>
        </p:spPr>
        <p:txBody>
          <a:bodyPr>
            <a:normAutofit/>
          </a:bodyPr>
          <a:lstStyle>
            <a:lvl1pPr marL="0" indent="0" algn="ctr">
              <a:buNone/>
              <a:defRPr sz="1650">
                <a:solidFill>
                  <a:srgbClr val="FFFFFF"/>
                </a:solidFill>
              </a:defRPr>
            </a:lvl1pPr>
            <a:lvl2pPr marL="342900" indent="0" algn="ctr">
              <a:buNone/>
              <a:defRPr sz="1650"/>
            </a:lvl2pPr>
            <a:lvl3pPr marL="685800" indent="0" algn="ctr">
              <a:buNone/>
              <a:defRPr sz="165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de-DE"/>
              <a:t>Master-Untertitelformat bearbeiten</a:t>
            </a:r>
            <a:endParaRPr lang="en-US" dirty="0"/>
          </a:p>
        </p:txBody>
      </p:sp>
      <p:sp>
        <p:nvSpPr>
          <p:cNvPr id="4" name="Date Placeholder 3"/>
          <p:cNvSpPr>
            <a:spLocks noGrp="1"/>
          </p:cNvSpPr>
          <p:nvPr>
            <p:ph type="dt" sz="half" idx="10"/>
          </p:nvPr>
        </p:nvSpPr>
        <p:spPr/>
        <p:txBody>
          <a:bodyPr/>
          <a:lstStyle>
            <a:lvl1pPr>
              <a:defRPr>
                <a:solidFill>
                  <a:srgbClr val="FFFFFF"/>
                </a:solidFill>
              </a:defRPr>
            </a:lvl1pPr>
          </a:lstStyle>
          <a:p>
            <a:pPr>
              <a:defRPr/>
            </a:pPr>
            <a:fld id="{055CD1BD-8D97-784E-95EC-29D887F816BF}" type="datetimeFigureOut">
              <a:rPr lang="en-US" altLang="de-DE" smtClean="0"/>
              <a:pPr>
                <a:defRPr/>
              </a:pPr>
              <a:t>2/12/2023</a:t>
            </a:fld>
            <a:endParaRPr lang="en-US" altLang="de-DE"/>
          </a:p>
        </p:txBody>
      </p:sp>
      <p:sp>
        <p:nvSpPr>
          <p:cNvPr id="5" name="Footer Placeholder 4"/>
          <p:cNvSpPr>
            <a:spLocks noGrp="1"/>
          </p:cNvSpPr>
          <p:nvPr>
            <p:ph type="ftr" sz="quarter" idx="11"/>
          </p:nvPr>
        </p:nvSpPr>
        <p:spPr/>
        <p:txBody>
          <a:bodyPr/>
          <a:lstStyle>
            <a:lvl1pPr>
              <a:defRPr>
                <a:solidFill>
                  <a:srgbClr val="FFFFFF"/>
                </a:solidFill>
              </a:defRPr>
            </a:lvl1pPr>
          </a:lstStyle>
          <a:p>
            <a:pPr>
              <a:defRPr/>
            </a:pPr>
            <a:endParaRPr lang="en-US" altLang="de-DE"/>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B4640ADE-1E0B-A041-A5FC-9D6804AED249}" type="slidenum">
              <a:rPr lang="en-US" altLang="de-DE" smtClean="0"/>
              <a:pPr/>
              <a:t>‹Nr.›</a:t>
            </a:fld>
            <a:endParaRPr lang="en-US" altLang="de-DE"/>
          </a:p>
        </p:txBody>
      </p:sp>
      <p:cxnSp>
        <p:nvCxnSpPr>
          <p:cNvPr id="8" name="Straight Connector 7"/>
          <p:cNvCxnSpPr/>
          <p:nvPr/>
        </p:nvCxnSpPr>
        <p:spPr>
          <a:xfrm>
            <a:off x="1483995" y="2800350"/>
            <a:ext cx="61722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427174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Vertical Text Placeholder 2"/>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pPr>
              <a:defRPr/>
            </a:pPr>
            <a:fld id="{47181907-FFAC-9341-A52D-CA72205EC929}" type="datetimeFigureOut">
              <a:rPr lang="en-US" altLang="de-DE" smtClean="0"/>
              <a:pPr>
                <a:defRPr/>
              </a:pPr>
              <a:t>2/12/2023</a:t>
            </a:fld>
            <a:endParaRPr lang="en-US" altLang="de-DE"/>
          </a:p>
        </p:txBody>
      </p:sp>
      <p:sp>
        <p:nvSpPr>
          <p:cNvPr id="5" name="Footer Placeholder 4"/>
          <p:cNvSpPr>
            <a:spLocks noGrp="1"/>
          </p:cNvSpPr>
          <p:nvPr>
            <p:ph type="ftr" sz="quarter" idx="11"/>
          </p:nvPr>
        </p:nvSpPr>
        <p:spPr/>
        <p:txBody>
          <a:bodyPr/>
          <a:lstStyle/>
          <a:p>
            <a:pPr>
              <a:defRPr/>
            </a:pPr>
            <a:endParaRPr lang="en-US" altLang="de-DE"/>
          </a:p>
        </p:txBody>
      </p:sp>
      <p:sp>
        <p:nvSpPr>
          <p:cNvPr id="6" name="Slide Number Placeholder 5"/>
          <p:cNvSpPr>
            <a:spLocks noGrp="1"/>
          </p:cNvSpPr>
          <p:nvPr>
            <p:ph type="sldNum" sz="quarter" idx="12"/>
          </p:nvPr>
        </p:nvSpPr>
        <p:spPr/>
        <p:txBody>
          <a:bodyPr/>
          <a:lstStyle/>
          <a:p>
            <a:fld id="{AAA8AADF-2EC5-5B49-866D-4CA77988FAA7}" type="slidenum">
              <a:rPr lang="en-US" altLang="de-DE" smtClean="0"/>
              <a:pPr/>
              <a:t>‹Nr.›</a:t>
            </a:fld>
            <a:endParaRPr lang="en-US" altLang="de-DE"/>
          </a:p>
        </p:txBody>
      </p:sp>
    </p:spTree>
    <p:extLst>
      <p:ext uri="{BB962C8B-B14F-4D97-AF65-F5344CB8AC3E}">
        <p14:creationId xmlns:p14="http://schemas.microsoft.com/office/powerpoint/2010/main" val="9611396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571500"/>
            <a:ext cx="1743075" cy="4057650"/>
          </a:xfrm>
        </p:spPr>
        <p:txBody>
          <a:bodyPr vert="eaVert"/>
          <a:lstStyle/>
          <a:p>
            <a:r>
              <a:rPr lang="de-DE"/>
              <a:t>Mastertitelformat bearbeiten</a:t>
            </a:r>
            <a:endParaRPr lang="en-US" dirty="0"/>
          </a:p>
        </p:txBody>
      </p:sp>
      <p:sp>
        <p:nvSpPr>
          <p:cNvPr id="3" name="Vertical Text Placeholder 2"/>
          <p:cNvSpPr>
            <a:spLocks noGrp="1"/>
          </p:cNvSpPr>
          <p:nvPr>
            <p:ph type="body" orient="vert" idx="1"/>
          </p:nvPr>
        </p:nvSpPr>
        <p:spPr>
          <a:xfrm>
            <a:off x="857250" y="571500"/>
            <a:ext cx="5572125" cy="4057650"/>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pPr>
              <a:defRPr/>
            </a:pPr>
            <a:fld id="{015FCBE2-378A-AC48-BDCD-C4511BBA0A91}" type="datetimeFigureOut">
              <a:rPr lang="en-US" altLang="de-DE" smtClean="0"/>
              <a:pPr>
                <a:defRPr/>
              </a:pPr>
              <a:t>2/12/2023</a:t>
            </a:fld>
            <a:endParaRPr lang="en-US" altLang="de-DE"/>
          </a:p>
        </p:txBody>
      </p:sp>
      <p:sp>
        <p:nvSpPr>
          <p:cNvPr id="5" name="Footer Placeholder 4"/>
          <p:cNvSpPr>
            <a:spLocks noGrp="1"/>
          </p:cNvSpPr>
          <p:nvPr>
            <p:ph type="ftr" sz="quarter" idx="11"/>
          </p:nvPr>
        </p:nvSpPr>
        <p:spPr/>
        <p:txBody>
          <a:bodyPr/>
          <a:lstStyle/>
          <a:p>
            <a:pPr>
              <a:defRPr/>
            </a:pPr>
            <a:endParaRPr lang="en-US" altLang="de-DE"/>
          </a:p>
        </p:txBody>
      </p:sp>
      <p:sp>
        <p:nvSpPr>
          <p:cNvPr id="6" name="Slide Number Placeholder 5"/>
          <p:cNvSpPr>
            <a:spLocks noGrp="1"/>
          </p:cNvSpPr>
          <p:nvPr>
            <p:ph type="sldNum" sz="quarter" idx="12"/>
          </p:nvPr>
        </p:nvSpPr>
        <p:spPr/>
        <p:txBody>
          <a:bodyPr/>
          <a:lstStyle/>
          <a:p>
            <a:fld id="{D6080631-20AB-6549-B82A-5AC79CB92B7E}" type="slidenum">
              <a:rPr lang="en-US" altLang="de-DE" smtClean="0"/>
              <a:pPr/>
              <a:t>‹Nr.›</a:t>
            </a:fld>
            <a:endParaRPr lang="en-US" altLang="de-DE"/>
          </a:p>
        </p:txBody>
      </p:sp>
    </p:spTree>
    <p:extLst>
      <p:ext uri="{BB962C8B-B14F-4D97-AF65-F5344CB8AC3E}">
        <p14:creationId xmlns:p14="http://schemas.microsoft.com/office/powerpoint/2010/main" val="36787971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Content Placeholder 2"/>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pPr>
              <a:defRPr/>
            </a:pPr>
            <a:fld id="{24A77AED-12DA-844A-BE63-F41DA0810BD3}" type="datetimeFigureOut">
              <a:rPr lang="en-US" altLang="de-DE" smtClean="0"/>
              <a:pPr>
                <a:defRPr/>
              </a:pPr>
              <a:t>2/12/2023</a:t>
            </a:fld>
            <a:endParaRPr lang="en-US" altLang="de-DE"/>
          </a:p>
        </p:txBody>
      </p:sp>
      <p:sp>
        <p:nvSpPr>
          <p:cNvPr id="5" name="Footer Placeholder 4"/>
          <p:cNvSpPr>
            <a:spLocks noGrp="1"/>
          </p:cNvSpPr>
          <p:nvPr>
            <p:ph type="ftr" sz="quarter" idx="11"/>
          </p:nvPr>
        </p:nvSpPr>
        <p:spPr/>
        <p:txBody>
          <a:bodyPr/>
          <a:lstStyle/>
          <a:p>
            <a:pPr>
              <a:defRPr/>
            </a:pPr>
            <a:endParaRPr lang="en-US" altLang="de-DE"/>
          </a:p>
        </p:txBody>
      </p:sp>
      <p:sp>
        <p:nvSpPr>
          <p:cNvPr id="6" name="Slide Number Placeholder 5"/>
          <p:cNvSpPr>
            <a:spLocks noGrp="1"/>
          </p:cNvSpPr>
          <p:nvPr>
            <p:ph type="sldNum" sz="quarter" idx="12"/>
          </p:nvPr>
        </p:nvSpPr>
        <p:spPr/>
        <p:txBody>
          <a:bodyPr/>
          <a:lstStyle/>
          <a:p>
            <a:fld id="{BD7F5FFD-E6E7-8349-B80D-5CEA78104301}" type="slidenum">
              <a:rPr lang="en-US" altLang="de-DE" smtClean="0"/>
              <a:pPr/>
              <a:t>‹Nr.›</a:t>
            </a:fld>
            <a:endParaRPr lang="en-US" altLang="de-DE"/>
          </a:p>
        </p:txBody>
      </p:sp>
    </p:spTree>
    <p:extLst>
      <p:ext uri="{BB962C8B-B14F-4D97-AF65-F5344CB8AC3E}">
        <p14:creationId xmlns:p14="http://schemas.microsoft.com/office/powerpoint/2010/main" val="28118141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829818" y="880181"/>
            <a:ext cx="7475220" cy="2194560"/>
          </a:xfrm>
        </p:spPr>
        <p:txBody>
          <a:bodyPr anchor="b">
            <a:noAutofit/>
          </a:bodyPr>
          <a:lstStyle>
            <a:lvl1pPr algn="ctr">
              <a:lnSpc>
                <a:spcPct val="85000"/>
              </a:lnSpc>
              <a:defRPr sz="5400" b="0" cap="all" baseline="0"/>
            </a:lvl1pPr>
          </a:lstStyle>
          <a:p>
            <a:r>
              <a:rPr lang="de-DE"/>
              <a:t>Mastertitelformat bearbeiten</a:t>
            </a:r>
            <a:endParaRPr lang="en-US" dirty="0"/>
          </a:p>
        </p:txBody>
      </p:sp>
      <p:sp>
        <p:nvSpPr>
          <p:cNvPr id="3" name="Text Placeholder 2"/>
          <p:cNvSpPr>
            <a:spLocks noGrp="1"/>
          </p:cNvSpPr>
          <p:nvPr>
            <p:ph type="body" idx="1"/>
          </p:nvPr>
        </p:nvSpPr>
        <p:spPr>
          <a:xfrm>
            <a:off x="1282446" y="3115890"/>
            <a:ext cx="6576822" cy="1022855"/>
          </a:xfrm>
        </p:spPr>
        <p:txBody>
          <a:bodyPr anchor="t">
            <a:normAutofit/>
          </a:bodyPr>
          <a:lstStyle>
            <a:lvl1pPr marL="0" indent="0" algn="ctr">
              <a:buNone/>
              <a:defRPr sz="1650">
                <a:solidFill>
                  <a:schemeClr val="accent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de-DE"/>
              <a:t>Mastertextformat bearbeiten</a:t>
            </a:r>
          </a:p>
        </p:txBody>
      </p:sp>
      <p:sp>
        <p:nvSpPr>
          <p:cNvPr id="4" name="Date Placeholder 3"/>
          <p:cNvSpPr>
            <a:spLocks noGrp="1"/>
          </p:cNvSpPr>
          <p:nvPr>
            <p:ph type="dt" sz="half" idx="10"/>
          </p:nvPr>
        </p:nvSpPr>
        <p:spPr/>
        <p:txBody>
          <a:bodyPr/>
          <a:lstStyle/>
          <a:p>
            <a:pPr>
              <a:defRPr/>
            </a:pPr>
            <a:fld id="{8A86E9F8-1E75-4941-9FBC-0D451557D3B7}" type="datetimeFigureOut">
              <a:rPr lang="en-US" altLang="de-DE" smtClean="0"/>
              <a:pPr>
                <a:defRPr/>
              </a:pPr>
              <a:t>2/12/2023</a:t>
            </a:fld>
            <a:endParaRPr lang="en-US" altLang="de-DE"/>
          </a:p>
        </p:txBody>
      </p:sp>
      <p:sp>
        <p:nvSpPr>
          <p:cNvPr id="5" name="Footer Placeholder 4"/>
          <p:cNvSpPr>
            <a:spLocks noGrp="1"/>
          </p:cNvSpPr>
          <p:nvPr>
            <p:ph type="ftr" sz="quarter" idx="11"/>
          </p:nvPr>
        </p:nvSpPr>
        <p:spPr/>
        <p:txBody>
          <a:bodyPr/>
          <a:lstStyle/>
          <a:p>
            <a:pPr>
              <a:defRPr/>
            </a:pPr>
            <a:endParaRPr lang="en-US" altLang="de-DE"/>
          </a:p>
        </p:txBody>
      </p:sp>
      <p:sp>
        <p:nvSpPr>
          <p:cNvPr id="6" name="Slide Number Placeholder 5"/>
          <p:cNvSpPr>
            <a:spLocks noGrp="1"/>
          </p:cNvSpPr>
          <p:nvPr>
            <p:ph type="sldNum" sz="quarter" idx="12"/>
          </p:nvPr>
        </p:nvSpPr>
        <p:spPr/>
        <p:txBody>
          <a:bodyPr/>
          <a:lstStyle/>
          <a:p>
            <a:fld id="{DC86BD10-EB0E-AA44-8FEE-717A35A903B3}" type="slidenum">
              <a:rPr lang="en-US" altLang="de-DE" smtClean="0"/>
              <a:pPr/>
              <a:t>‹Nr.›</a:t>
            </a:fld>
            <a:endParaRPr lang="en-US" altLang="de-DE"/>
          </a:p>
        </p:txBody>
      </p:sp>
      <p:cxnSp>
        <p:nvCxnSpPr>
          <p:cNvPr id="7" name="Straight Connector 6"/>
          <p:cNvCxnSpPr/>
          <p:nvPr/>
        </p:nvCxnSpPr>
        <p:spPr>
          <a:xfrm>
            <a:off x="1485900" y="3015306"/>
            <a:ext cx="61722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295278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de-DE"/>
              <a:t>Mastertitelformat bearbeiten</a:t>
            </a:r>
            <a:endParaRPr lang="en-US" dirty="0"/>
          </a:p>
        </p:txBody>
      </p:sp>
      <p:sp>
        <p:nvSpPr>
          <p:cNvPr id="3" name="Content Placeholder 2"/>
          <p:cNvSpPr>
            <a:spLocks noGrp="1"/>
          </p:cNvSpPr>
          <p:nvPr>
            <p:ph sz="half" idx="1"/>
          </p:nvPr>
        </p:nvSpPr>
        <p:spPr>
          <a:xfrm>
            <a:off x="857250" y="1543049"/>
            <a:ext cx="3566160" cy="301752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Content Placeholder 3"/>
          <p:cNvSpPr>
            <a:spLocks noGrp="1"/>
          </p:cNvSpPr>
          <p:nvPr>
            <p:ph sz="half" idx="2"/>
          </p:nvPr>
        </p:nvSpPr>
        <p:spPr>
          <a:xfrm>
            <a:off x="4700709" y="1543050"/>
            <a:ext cx="3566160" cy="301752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Date Placeholder 4"/>
          <p:cNvSpPr>
            <a:spLocks noGrp="1"/>
          </p:cNvSpPr>
          <p:nvPr>
            <p:ph type="dt" sz="half" idx="10"/>
          </p:nvPr>
        </p:nvSpPr>
        <p:spPr/>
        <p:txBody>
          <a:bodyPr/>
          <a:lstStyle/>
          <a:p>
            <a:pPr>
              <a:defRPr/>
            </a:pPr>
            <a:fld id="{A87A9F9C-CB6B-A944-92B4-990E98EA1081}" type="datetimeFigureOut">
              <a:rPr lang="en-US" altLang="de-DE" smtClean="0"/>
              <a:pPr>
                <a:defRPr/>
              </a:pPr>
              <a:t>2/12/2023</a:t>
            </a:fld>
            <a:endParaRPr lang="en-US" altLang="de-DE"/>
          </a:p>
        </p:txBody>
      </p:sp>
      <p:sp>
        <p:nvSpPr>
          <p:cNvPr id="6" name="Footer Placeholder 5"/>
          <p:cNvSpPr>
            <a:spLocks noGrp="1"/>
          </p:cNvSpPr>
          <p:nvPr>
            <p:ph type="ftr" sz="quarter" idx="11"/>
          </p:nvPr>
        </p:nvSpPr>
        <p:spPr/>
        <p:txBody>
          <a:bodyPr/>
          <a:lstStyle/>
          <a:p>
            <a:pPr>
              <a:defRPr/>
            </a:pPr>
            <a:endParaRPr lang="en-US" altLang="de-DE"/>
          </a:p>
        </p:txBody>
      </p:sp>
      <p:sp>
        <p:nvSpPr>
          <p:cNvPr id="7" name="Slide Number Placeholder 6"/>
          <p:cNvSpPr>
            <a:spLocks noGrp="1"/>
          </p:cNvSpPr>
          <p:nvPr>
            <p:ph type="sldNum" sz="quarter" idx="12"/>
          </p:nvPr>
        </p:nvSpPr>
        <p:spPr/>
        <p:txBody>
          <a:bodyPr/>
          <a:lstStyle/>
          <a:p>
            <a:fld id="{8176ED76-C466-7E4A-BA4E-A66E3B659F20}" type="slidenum">
              <a:rPr lang="en-US" altLang="de-DE" smtClean="0"/>
              <a:pPr/>
              <a:t>‹Nr.›</a:t>
            </a:fld>
            <a:endParaRPr lang="en-US" altLang="de-DE"/>
          </a:p>
        </p:txBody>
      </p:sp>
    </p:spTree>
    <p:extLst>
      <p:ext uri="{BB962C8B-B14F-4D97-AF65-F5344CB8AC3E}">
        <p14:creationId xmlns:p14="http://schemas.microsoft.com/office/powerpoint/2010/main" val="24604362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de-DE"/>
              <a:t>Mastertitelformat bearbeiten</a:t>
            </a:r>
            <a:endParaRPr lang="en-US" dirty="0"/>
          </a:p>
        </p:txBody>
      </p:sp>
      <p:sp>
        <p:nvSpPr>
          <p:cNvPr id="3" name="Text Placeholder 2"/>
          <p:cNvSpPr>
            <a:spLocks noGrp="1"/>
          </p:cNvSpPr>
          <p:nvPr>
            <p:ph type="body" idx="1"/>
          </p:nvPr>
        </p:nvSpPr>
        <p:spPr>
          <a:xfrm>
            <a:off x="857250" y="1501133"/>
            <a:ext cx="3566160" cy="582930"/>
          </a:xfrm>
        </p:spPr>
        <p:txBody>
          <a:bodyPr anchor="ct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de-DE"/>
              <a:t>Mastertextformat bearbeiten</a:t>
            </a:r>
          </a:p>
        </p:txBody>
      </p:sp>
      <p:sp>
        <p:nvSpPr>
          <p:cNvPr id="4" name="Content Placeholder 3"/>
          <p:cNvSpPr>
            <a:spLocks noGrp="1"/>
          </p:cNvSpPr>
          <p:nvPr>
            <p:ph sz="half" idx="2"/>
          </p:nvPr>
        </p:nvSpPr>
        <p:spPr>
          <a:xfrm>
            <a:off x="857250" y="2041112"/>
            <a:ext cx="3566160" cy="253746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Text Placeholder 4"/>
          <p:cNvSpPr>
            <a:spLocks noGrp="1"/>
          </p:cNvSpPr>
          <p:nvPr>
            <p:ph type="body" sz="quarter" idx="3"/>
          </p:nvPr>
        </p:nvSpPr>
        <p:spPr>
          <a:xfrm>
            <a:off x="4701880" y="1499274"/>
            <a:ext cx="3566160" cy="582930"/>
          </a:xfrm>
        </p:spPr>
        <p:txBody>
          <a:bodyPr anchor="ct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de-DE"/>
              <a:t>Mastertextformat bearbeiten</a:t>
            </a:r>
          </a:p>
        </p:txBody>
      </p:sp>
      <p:sp>
        <p:nvSpPr>
          <p:cNvPr id="6" name="Content Placeholder 5"/>
          <p:cNvSpPr>
            <a:spLocks noGrp="1"/>
          </p:cNvSpPr>
          <p:nvPr>
            <p:ph sz="quarter" idx="4"/>
          </p:nvPr>
        </p:nvSpPr>
        <p:spPr>
          <a:xfrm>
            <a:off x="4701880" y="2039492"/>
            <a:ext cx="3566160" cy="253746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7" name="Date Placeholder 6"/>
          <p:cNvSpPr>
            <a:spLocks noGrp="1"/>
          </p:cNvSpPr>
          <p:nvPr>
            <p:ph type="dt" sz="half" idx="10"/>
          </p:nvPr>
        </p:nvSpPr>
        <p:spPr/>
        <p:txBody>
          <a:bodyPr/>
          <a:lstStyle/>
          <a:p>
            <a:pPr>
              <a:defRPr/>
            </a:pPr>
            <a:fld id="{23660D46-D9DB-CB4E-8517-C46C2CA5705F}" type="datetimeFigureOut">
              <a:rPr lang="en-US" altLang="de-DE" smtClean="0"/>
              <a:pPr>
                <a:defRPr/>
              </a:pPr>
              <a:t>2/12/2023</a:t>
            </a:fld>
            <a:endParaRPr lang="en-US" altLang="de-DE"/>
          </a:p>
        </p:txBody>
      </p:sp>
      <p:sp>
        <p:nvSpPr>
          <p:cNvPr id="8" name="Footer Placeholder 7"/>
          <p:cNvSpPr>
            <a:spLocks noGrp="1"/>
          </p:cNvSpPr>
          <p:nvPr>
            <p:ph type="ftr" sz="quarter" idx="11"/>
          </p:nvPr>
        </p:nvSpPr>
        <p:spPr/>
        <p:txBody>
          <a:bodyPr/>
          <a:lstStyle/>
          <a:p>
            <a:pPr>
              <a:defRPr/>
            </a:pPr>
            <a:endParaRPr lang="en-US" altLang="de-DE"/>
          </a:p>
        </p:txBody>
      </p:sp>
      <p:sp>
        <p:nvSpPr>
          <p:cNvPr id="9" name="Slide Number Placeholder 8"/>
          <p:cNvSpPr>
            <a:spLocks noGrp="1"/>
          </p:cNvSpPr>
          <p:nvPr>
            <p:ph type="sldNum" sz="quarter" idx="12"/>
          </p:nvPr>
        </p:nvSpPr>
        <p:spPr/>
        <p:txBody>
          <a:bodyPr/>
          <a:lstStyle/>
          <a:p>
            <a:fld id="{A30A4D33-A0AF-4241-979C-F79AC2913BCB}" type="slidenum">
              <a:rPr lang="en-US" altLang="de-DE" smtClean="0"/>
              <a:pPr/>
              <a:t>‹Nr.›</a:t>
            </a:fld>
            <a:endParaRPr lang="en-US" altLang="de-DE"/>
          </a:p>
        </p:txBody>
      </p:sp>
    </p:spTree>
    <p:extLst>
      <p:ext uri="{BB962C8B-B14F-4D97-AF65-F5344CB8AC3E}">
        <p14:creationId xmlns:p14="http://schemas.microsoft.com/office/powerpoint/2010/main" val="38935833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Date Placeholder 2"/>
          <p:cNvSpPr>
            <a:spLocks noGrp="1"/>
          </p:cNvSpPr>
          <p:nvPr>
            <p:ph type="dt" sz="half" idx="10"/>
          </p:nvPr>
        </p:nvSpPr>
        <p:spPr/>
        <p:txBody>
          <a:bodyPr/>
          <a:lstStyle/>
          <a:p>
            <a:pPr>
              <a:defRPr/>
            </a:pPr>
            <a:fld id="{AA221C5A-5141-7B48-8F15-5ADB7CAB0F23}" type="datetimeFigureOut">
              <a:rPr lang="en-US" altLang="de-DE" smtClean="0"/>
              <a:pPr>
                <a:defRPr/>
              </a:pPr>
              <a:t>2/12/2023</a:t>
            </a:fld>
            <a:endParaRPr lang="en-US" altLang="de-DE"/>
          </a:p>
        </p:txBody>
      </p:sp>
      <p:sp>
        <p:nvSpPr>
          <p:cNvPr id="4" name="Footer Placeholder 3"/>
          <p:cNvSpPr>
            <a:spLocks noGrp="1"/>
          </p:cNvSpPr>
          <p:nvPr>
            <p:ph type="ftr" sz="quarter" idx="11"/>
          </p:nvPr>
        </p:nvSpPr>
        <p:spPr/>
        <p:txBody>
          <a:bodyPr/>
          <a:lstStyle/>
          <a:p>
            <a:pPr>
              <a:defRPr/>
            </a:pPr>
            <a:endParaRPr lang="en-US" altLang="de-DE"/>
          </a:p>
        </p:txBody>
      </p:sp>
      <p:sp>
        <p:nvSpPr>
          <p:cNvPr id="5" name="Slide Number Placeholder 4"/>
          <p:cNvSpPr>
            <a:spLocks noGrp="1"/>
          </p:cNvSpPr>
          <p:nvPr>
            <p:ph type="sldNum" sz="quarter" idx="12"/>
          </p:nvPr>
        </p:nvSpPr>
        <p:spPr/>
        <p:txBody>
          <a:bodyPr/>
          <a:lstStyle/>
          <a:p>
            <a:fld id="{3077C7E6-47F6-134D-87FC-D91D16776B9A}" type="slidenum">
              <a:rPr lang="en-US" altLang="de-DE" smtClean="0"/>
              <a:pPr/>
              <a:t>‹Nr.›</a:t>
            </a:fld>
            <a:endParaRPr lang="en-US" altLang="de-DE"/>
          </a:p>
        </p:txBody>
      </p:sp>
    </p:spTree>
    <p:extLst>
      <p:ext uri="{BB962C8B-B14F-4D97-AF65-F5344CB8AC3E}">
        <p14:creationId xmlns:p14="http://schemas.microsoft.com/office/powerpoint/2010/main" val="9407223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4FE36FED-0E5B-1141-A316-DFBF6FBEF59C}" type="datetimeFigureOut">
              <a:rPr lang="en-US" altLang="de-DE" smtClean="0"/>
              <a:pPr>
                <a:defRPr/>
              </a:pPr>
              <a:t>2/12/2023</a:t>
            </a:fld>
            <a:endParaRPr lang="en-US" altLang="de-DE"/>
          </a:p>
        </p:txBody>
      </p:sp>
      <p:sp>
        <p:nvSpPr>
          <p:cNvPr id="3" name="Footer Placeholder 2"/>
          <p:cNvSpPr>
            <a:spLocks noGrp="1"/>
          </p:cNvSpPr>
          <p:nvPr>
            <p:ph type="ftr" sz="quarter" idx="11"/>
          </p:nvPr>
        </p:nvSpPr>
        <p:spPr/>
        <p:txBody>
          <a:bodyPr/>
          <a:lstStyle/>
          <a:p>
            <a:pPr>
              <a:defRPr/>
            </a:pPr>
            <a:endParaRPr lang="en-US" altLang="de-DE"/>
          </a:p>
        </p:txBody>
      </p:sp>
      <p:sp>
        <p:nvSpPr>
          <p:cNvPr id="4" name="Slide Number Placeholder 3"/>
          <p:cNvSpPr>
            <a:spLocks noGrp="1"/>
          </p:cNvSpPr>
          <p:nvPr>
            <p:ph type="sldNum" sz="quarter" idx="12"/>
          </p:nvPr>
        </p:nvSpPr>
        <p:spPr/>
        <p:txBody>
          <a:bodyPr/>
          <a:lstStyle/>
          <a:p>
            <a:fld id="{29023284-DA26-D140-8C44-B347D1CE69C2}" type="slidenum">
              <a:rPr lang="en-US" altLang="de-DE" smtClean="0"/>
              <a:pPr/>
              <a:t>‹Nr.›</a:t>
            </a:fld>
            <a:endParaRPr lang="en-US" altLang="de-DE"/>
          </a:p>
        </p:txBody>
      </p:sp>
    </p:spTree>
    <p:extLst>
      <p:ext uri="{BB962C8B-B14F-4D97-AF65-F5344CB8AC3E}">
        <p14:creationId xmlns:p14="http://schemas.microsoft.com/office/powerpoint/2010/main" val="35859543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857250" y="822960"/>
            <a:ext cx="2948940" cy="1303020"/>
          </a:xfrm>
        </p:spPr>
        <p:txBody>
          <a:bodyPr anchor="b">
            <a:noAutofit/>
          </a:bodyPr>
          <a:lstStyle>
            <a:lvl1pPr>
              <a:lnSpc>
                <a:spcPct val="90000"/>
              </a:lnSpc>
              <a:defRPr sz="3000" b="0"/>
            </a:lvl1pPr>
          </a:lstStyle>
          <a:p>
            <a:r>
              <a:rPr lang="de-DE"/>
              <a:t>Mastertitelformat bearbeiten</a:t>
            </a:r>
            <a:endParaRPr lang="en-US" dirty="0"/>
          </a:p>
        </p:txBody>
      </p:sp>
      <p:sp>
        <p:nvSpPr>
          <p:cNvPr id="3" name="Content Placeholder 2"/>
          <p:cNvSpPr>
            <a:spLocks noGrp="1"/>
          </p:cNvSpPr>
          <p:nvPr>
            <p:ph idx="1"/>
          </p:nvPr>
        </p:nvSpPr>
        <p:spPr>
          <a:xfrm>
            <a:off x="4389119" y="822960"/>
            <a:ext cx="3909060" cy="349758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Text Placeholder 3"/>
          <p:cNvSpPr>
            <a:spLocks noGrp="1"/>
          </p:cNvSpPr>
          <p:nvPr>
            <p:ph type="body" sz="half" idx="2"/>
          </p:nvPr>
        </p:nvSpPr>
        <p:spPr>
          <a:xfrm>
            <a:off x="857250" y="2125980"/>
            <a:ext cx="2948940" cy="2263140"/>
          </a:xfrm>
        </p:spPr>
        <p:txBody>
          <a:bodyPr>
            <a:normAutofit/>
          </a:bodyPr>
          <a:lstStyle>
            <a:lvl1pPr marL="0" indent="0">
              <a:lnSpc>
                <a:spcPct val="100000"/>
              </a:lnSpc>
              <a:spcBef>
                <a:spcPts val="750"/>
              </a:spcBef>
              <a:buNone/>
              <a:defRPr sz="1275"/>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de-DE"/>
              <a:t>Mastertextformat bearbeiten</a:t>
            </a:r>
          </a:p>
        </p:txBody>
      </p:sp>
      <p:sp>
        <p:nvSpPr>
          <p:cNvPr id="5" name="Date Placeholder 4"/>
          <p:cNvSpPr>
            <a:spLocks noGrp="1"/>
          </p:cNvSpPr>
          <p:nvPr>
            <p:ph type="dt" sz="half" idx="10"/>
          </p:nvPr>
        </p:nvSpPr>
        <p:spPr/>
        <p:txBody>
          <a:bodyPr/>
          <a:lstStyle/>
          <a:p>
            <a:pPr>
              <a:defRPr/>
            </a:pPr>
            <a:fld id="{5CA293BB-6116-2747-98C8-079BCF089BEF}" type="datetimeFigureOut">
              <a:rPr lang="en-US" altLang="de-DE" smtClean="0"/>
              <a:pPr>
                <a:defRPr/>
              </a:pPr>
              <a:t>2/12/2023</a:t>
            </a:fld>
            <a:endParaRPr lang="en-US" altLang="de-DE"/>
          </a:p>
        </p:txBody>
      </p:sp>
      <p:sp>
        <p:nvSpPr>
          <p:cNvPr id="6" name="Footer Placeholder 5"/>
          <p:cNvSpPr>
            <a:spLocks noGrp="1"/>
          </p:cNvSpPr>
          <p:nvPr>
            <p:ph type="ftr" sz="quarter" idx="11"/>
          </p:nvPr>
        </p:nvSpPr>
        <p:spPr/>
        <p:txBody>
          <a:bodyPr/>
          <a:lstStyle/>
          <a:p>
            <a:pPr>
              <a:defRPr/>
            </a:pPr>
            <a:endParaRPr lang="en-US" altLang="de-DE"/>
          </a:p>
        </p:txBody>
      </p:sp>
      <p:sp>
        <p:nvSpPr>
          <p:cNvPr id="7" name="Slide Number Placeholder 6"/>
          <p:cNvSpPr>
            <a:spLocks noGrp="1"/>
          </p:cNvSpPr>
          <p:nvPr>
            <p:ph type="sldNum" sz="quarter" idx="12"/>
          </p:nvPr>
        </p:nvSpPr>
        <p:spPr/>
        <p:txBody>
          <a:bodyPr/>
          <a:lstStyle/>
          <a:p>
            <a:fld id="{45FA8B37-E6DF-804E-ACCB-92CEC2C400B7}" type="slidenum">
              <a:rPr lang="en-US" altLang="de-DE" smtClean="0"/>
              <a:pPr/>
              <a:t>‹Nr.›</a:t>
            </a:fld>
            <a:endParaRPr lang="en-US" altLang="de-DE"/>
          </a:p>
        </p:txBody>
      </p:sp>
    </p:spTree>
    <p:extLst>
      <p:ext uri="{BB962C8B-B14F-4D97-AF65-F5344CB8AC3E}">
        <p14:creationId xmlns:p14="http://schemas.microsoft.com/office/powerpoint/2010/main" val="18846748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857250" y="822960"/>
            <a:ext cx="2948940" cy="1303020"/>
          </a:xfrm>
        </p:spPr>
        <p:txBody>
          <a:bodyPr anchor="b">
            <a:noAutofit/>
          </a:bodyPr>
          <a:lstStyle>
            <a:lvl1pPr>
              <a:lnSpc>
                <a:spcPct val="90000"/>
              </a:lnSpc>
              <a:defRPr sz="3000" b="0"/>
            </a:lvl1pPr>
          </a:lstStyle>
          <a:p>
            <a:r>
              <a:rPr lang="de-DE"/>
              <a:t>Mastertitelformat bearbeiten</a:t>
            </a:r>
            <a:endParaRPr lang="en-US" dirty="0"/>
          </a:p>
        </p:txBody>
      </p:sp>
      <p:sp>
        <p:nvSpPr>
          <p:cNvPr id="3" name="Picture Placeholder 2"/>
          <p:cNvSpPr>
            <a:spLocks noGrp="1" noChangeAspect="1"/>
          </p:cNvSpPr>
          <p:nvPr>
            <p:ph type="pic" idx="1"/>
          </p:nvPr>
        </p:nvSpPr>
        <p:spPr>
          <a:xfrm>
            <a:off x="4059936" y="802385"/>
            <a:ext cx="4574286" cy="3600450"/>
          </a:xfrm>
        </p:spPr>
        <p:txBody>
          <a:bodyPr lIns="274320" tIns="182880" anchor="t">
            <a:normAutofit/>
          </a:bodyPr>
          <a:lstStyle>
            <a:lvl1pPr marL="0" indent="0">
              <a:buNone/>
              <a:defRPr sz="21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de-DE"/>
              <a:t>Bild durch Klicken auf Symbol hinzufügen</a:t>
            </a:r>
            <a:endParaRPr lang="en-US" dirty="0"/>
          </a:p>
        </p:txBody>
      </p:sp>
      <p:sp>
        <p:nvSpPr>
          <p:cNvPr id="4" name="Text Placeholder 3"/>
          <p:cNvSpPr>
            <a:spLocks noGrp="1"/>
          </p:cNvSpPr>
          <p:nvPr>
            <p:ph type="body" sz="half" idx="2"/>
          </p:nvPr>
        </p:nvSpPr>
        <p:spPr>
          <a:xfrm>
            <a:off x="857250" y="2125980"/>
            <a:ext cx="2948940" cy="2160270"/>
          </a:xfrm>
        </p:spPr>
        <p:txBody>
          <a:bodyPr>
            <a:normAutofit/>
          </a:bodyPr>
          <a:lstStyle>
            <a:lvl1pPr marL="0" indent="0">
              <a:lnSpc>
                <a:spcPct val="100000"/>
              </a:lnSpc>
              <a:spcBef>
                <a:spcPts val="750"/>
              </a:spcBef>
              <a:buNone/>
              <a:defRPr sz="1275"/>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de-DE"/>
              <a:t>Mastertextformat bearbeiten</a:t>
            </a:r>
          </a:p>
        </p:txBody>
      </p:sp>
      <p:sp>
        <p:nvSpPr>
          <p:cNvPr id="5" name="Date Placeholder 4"/>
          <p:cNvSpPr>
            <a:spLocks noGrp="1"/>
          </p:cNvSpPr>
          <p:nvPr>
            <p:ph type="dt" sz="half" idx="10"/>
          </p:nvPr>
        </p:nvSpPr>
        <p:spPr/>
        <p:txBody>
          <a:bodyPr/>
          <a:lstStyle/>
          <a:p>
            <a:pPr>
              <a:defRPr/>
            </a:pPr>
            <a:fld id="{FB32808C-3546-A74D-8FD8-876656ACB3A2}" type="datetimeFigureOut">
              <a:rPr lang="en-US" altLang="de-DE" smtClean="0"/>
              <a:pPr>
                <a:defRPr/>
              </a:pPr>
              <a:t>2/12/2023</a:t>
            </a:fld>
            <a:endParaRPr lang="en-US" altLang="de-DE"/>
          </a:p>
        </p:txBody>
      </p:sp>
      <p:sp>
        <p:nvSpPr>
          <p:cNvPr id="6" name="Footer Placeholder 5"/>
          <p:cNvSpPr>
            <a:spLocks noGrp="1"/>
          </p:cNvSpPr>
          <p:nvPr>
            <p:ph type="ftr" sz="quarter" idx="11"/>
          </p:nvPr>
        </p:nvSpPr>
        <p:spPr/>
        <p:txBody>
          <a:bodyPr/>
          <a:lstStyle/>
          <a:p>
            <a:pPr>
              <a:defRPr/>
            </a:pPr>
            <a:endParaRPr lang="en-US" altLang="de-DE"/>
          </a:p>
        </p:txBody>
      </p:sp>
      <p:sp>
        <p:nvSpPr>
          <p:cNvPr id="7" name="Slide Number Placeholder 6"/>
          <p:cNvSpPr>
            <a:spLocks noGrp="1"/>
          </p:cNvSpPr>
          <p:nvPr>
            <p:ph type="sldNum" sz="quarter" idx="12"/>
          </p:nvPr>
        </p:nvSpPr>
        <p:spPr/>
        <p:txBody>
          <a:bodyPr/>
          <a:lstStyle/>
          <a:p>
            <a:fld id="{42A90740-A1F1-844E-9F0D-BA67822BA652}" type="slidenum">
              <a:rPr lang="en-US" altLang="de-DE" smtClean="0"/>
              <a:pPr/>
              <a:t>‹Nr.›</a:t>
            </a:fld>
            <a:endParaRPr lang="en-US" altLang="de-DE"/>
          </a:p>
        </p:txBody>
      </p:sp>
    </p:spTree>
    <p:extLst>
      <p:ext uri="{BB962C8B-B14F-4D97-AF65-F5344CB8AC3E}">
        <p14:creationId xmlns:p14="http://schemas.microsoft.com/office/powerpoint/2010/main" val="23570076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a:spLocks noChangeAspect="1"/>
          </p:cNvSpPr>
          <p:nvPr/>
        </p:nvSpPr>
        <p:spPr>
          <a:xfrm>
            <a:off x="173355" y="182881"/>
            <a:ext cx="8793480" cy="4783454"/>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57250" y="457200"/>
            <a:ext cx="7406640" cy="1017270"/>
          </a:xfrm>
          <a:prstGeom prst="rect">
            <a:avLst/>
          </a:prstGeom>
        </p:spPr>
        <p:txBody>
          <a:bodyPr vert="horz" lIns="91440" tIns="45720" rIns="91440" bIns="45720" rtlCol="0" anchor="ctr">
            <a:normAutofit/>
          </a:bodyPr>
          <a:lstStyle/>
          <a:p>
            <a:r>
              <a:rPr lang="de-DE"/>
              <a:t>Mastertitelformat bearbeiten</a:t>
            </a:r>
            <a:endParaRPr lang="en-US" dirty="0"/>
          </a:p>
        </p:txBody>
      </p:sp>
      <p:sp>
        <p:nvSpPr>
          <p:cNvPr id="3" name="Text Placeholder 2"/>
          <p:cNvSpPr>
            <a:spLocks noGrp="1"/>
          </p:cNvSpPr>
          <p:nvPr>
            <p:ph type="body" idx="1"/>
          </p:nvPr>
        </p:nvSpPr>
        <p:spPr>
          <a:xfrm>
            <a:off x="857251" y="1543050"/>
            <a:ext cx="7404653" cy="3028950"/>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2"/>
          </p:nvPr>
        </p:nvSpPr>
        <p:spPr>
          <a:xfrm>
            <a:off x="857247" y="4667871"/>
            <a:ext cx="1746806" cy="273844"/>
          </a:xfrm>
          <a:prstGeom prst="rect">
            <a:avLst/>
          </a:prstGeom>
        </p:spPr>
        <p:txBody>
          <a:bodyPr vert="horz" lIns="91440" tIns="45720" rIns="91440" bIns="45720" rtlCol="0" anchor="ctr"/>
          <a:lstStyle>
            <a:lvl1pPr algn="l">
              <a:defRPr sz="900">
                <a:solidFill>
                  <a:schemeClr val="accent1"/>
                </a:solidFill>
              </a:defRPr>
            </a:lvl1pPr>
          </a:lstStyle>
          <a:p>
            <a:pPr>
              <a:defRPr/>
            </a:pPr>
            <a:fld id="{C0363AED-AA6E-404D-A5E4-6D4BC9B40958}" type="datetimeFigureOut">
              <a:rPr lang="en-US" altLang="de-DE" smtClean="0"/>
              <a:pPr>
                <a:defRPr/>
              </a:pPr>
              <a:t>2/12/2023</a:t>
            </a:fld>
            <a:endParaRPr lang="en-US" altLang="de-DE"/>
          </a:p>
        </p:txBody>
      </p:sp>
      <p:sp>
        <p:nvSpPr>
          <p:cNvPr id="5" name="Footer Placeholder 4"/>
          <p:cNvSpPr>
            <a:spLocks noGrp="1"/>
          </p:cNvSpPr>
          <p:nvPr>
            <p:ph type="ftr" sz="quarter" idx="3"/>
          </p:nvPr>
        </p:nvSpPr>
        <p:spPr>
          <a:xfrm>
            <a:off x="2961861" y="4667871"/>
            <a:ext cx="3538331" cy="273844"/>
          </a:xfrm>
          <a:prstGeom prst="rect">
            <a:avLst/>
          </a:prstGeom>
        </p:spPr>
        <p:txBody>
          <a:bodyPr vert="horz" lIns="91440" tIns="45720" rIns="91440" bIns="45720" rtlCol="0" anchor="ctr"/>
          <a:lstStyle>
            <a:lvl1pPr algn="ctr">
              <a:defRPr sz="900">
                <a:solidFill>
                  <a:schemeClr val="accent1"/>
                </a:solidFill>
              </a:defRPr>
            </a:lvl1pPr>
          </a:lstStyle>
          <a:p>
            <a:pPr>
              <a:defRPr/>
            </a:pPr>
            <a:endParaRPr lang="en-US" altLang="de-DE"/>
          </a:p>
        </p:txBody>
      </p:sp>
      <p:sp>
        <p:nvSpPr>
          <p:cNvPr id="6" name="Slide Number Placeholder 5"/>
          <p:cNvSpPr>
            <a:spLocks noGrp="1"/>
          </p:cNvSpPr>
          <p:nvPr>
            <p:ph type="sldNum" sz="quarter" idx="4"/>
          </p:nvPr>
        </p:nvSpPr>
        <p:spPr>
          <a:xfrm>
            <a:off x="6997148" y="4667871"/>
            <a:ext cx="1279663" cy="273844"/>
          </a:xfrm>
          <a:prstGeom prst="rect">
            <a:avLst/>
          </a:prstGeom>
        </p:spPr>
        <p:txBody>
          <a:bodyPr vert="horz" lIns="91440" tIns="45720" rIns="91440" bIns="45720" rtlCol="0" anchor="ctr"/>
          <a:lstStyle>
            <a:lvl1pPr algn="r">
              <a:defRPr sz="900">
                <a:solidFill>
                  <a:schemeClr val="accent1"/>
                </a:solidFill>
              </a:defRPr>
            </a:lvl1pPr>
          </a:lstStyle>
          <a:p>
            <a:fld id="{F9986918-C6FA-0140-8344-9DF82F38BE6A}" type="slidenum">
              <a:rPr lang="en-US" altLang="de-DE" smtClean="0"/>
              <a:pPr/>
              <a:t>‹Nr.›</a:t>
            </a:fld>
            <a:endParaRPr lang="en-US" altLang="de-DE"/>
          </a:p>
        </p:txBody>
      </p:sp>
    </p:spTree>
    <p:extLst>
      <p:ext uri="{BB962C8B-B14F-4D97-AF65-F5344CB8AC3E}">
        <p14:creationId xmlns:p14="http://schemas.microsoft.com/office/powerpoint/2010/main" val="2023974111"/>
      </p:ext>
    </p:extLst>
  </p:cSld>
  <p:clrMap bg1="lt1" tx1="dk1" bg2="lt2" tx2="dk2" accent1="accent1" accent2="accent2" accent3="accent3" accent4="accent4" accent5="accent5" accent6="accent6" hlink="hlink" folHlink="folHlink"/>
  <p:sldLayoutIdLst>
    <p:sldLayoutId id="2147484399" r:id="rId1"/>
    <p:sldLayoutId id="2147484400" r:id="rId2"/>
    <p:sldLayoutId id="2147484401" r:id="rId3"/>
    <p:sldLayoutId id="2147484402" r:id="rId4"/>
    <p:sldLayoutId id="2147484403" r:id="rId5"/>
    <p:sldLayoutId id="2147484404" r:id="rId6"/>
    <p:sldLayoutId id="2147484405" r:id="rId7"/>
    <p:sldLayoutId id="2147484406" r:id="rId8"/>
    <p:sldLayoutId id="2147484407" r:id="rId9"/>
    <p:sldLayoutId id="2147484408" r:id="rId10"/>
    <p:sldLayoutId id="2147484409" r:id="rId11"/>
  </p:sldLayoutIdLst>
  <p:txStyles>
    <p:titleStyle>
      <a:lvl1pPr algn="l" defTabSz="685800" rtl="0" eaLnBrk="1" latinLnBrk="0" hangingPunct="1">
        <a:lnSpc>
          <a:spcPct val="90000"/>
        </a:lnSpc>
        <a:spcBef>
          <a:spcPct val="0"/>
        </a:spcBef>
        <a:buNone/>
        <a:defRPr sz="3300" kern="1200">
          <a:solidFill>
            <a:schemeClr val="accent1"/>
          </a:solidFill>
          <a:latin typeface="+mj-lt"/>
          <a:ea typeface="+mj-ea"/>
          <a:cs typeface="+mj-cs"/>
        </a:defRPr>
      </a:lvl1pPr>
    </p:titleStyle>
    <p:bodyStyle>
      <a:lvl1pPr marL="171450" indent="-137160" algn="l" defTabSz="685800" rtl="0" eaLnBrk="1" latinLnBrk="0" hangingPunct="1">
        <a:lnSpc>
          <a:spcPct val="90000"/>
        </a:lnSpc>
        <a:spcBef>
          <a:spcPts val="1050"/>
        </a:spcBef>
        <a:buClr>
          <a:schemeClr val="accent1"/>
        </a:buClr>
        <a:buSzPct val="80000"/>
        <a:buFont typeface="Corbel" pitchFamily="34" charset="0"/>
        <a:buChar char="•"/>
        <a:defRPr sz="1650" kern="1200">
          <a:solidFill>
            <a:schemeClr val="accent1"/>
          </a:solidFill>
          <a:latin typeface="+mn-lt"/>
          <a:ea typeface="+mn-ea"/>
          <a:cs typeface="+mn-cs"/>
        </a:defRPr>
      </a:lvl1pPr>
      <a:lvl2pPr marL="34290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500" kern="1200">
          <a:solidFill>
            <a:schemeClr val="accent1"/>
          </a:solidFill>
          <a:latin typeface="+mn-lt"/>
          <a:ea typeface="+mn-ea"/>
          <a:cs typeface="+mn-cs"/>
        </a:defRPr>
      </a:lvl2pPr>
      <a:lvl3pPr marL="54864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350" kern="1200">
          <a:solidFill>
            <a:schemeClr val="accent1"/>
          </a:solidFill>
          <a:latin typeface="+mn-lt"/>
          <a:ea typeface="+mn-ea"/>
          <a:cs typeface="+mn-cs"/>
        </a:defRPr>
      </a:lvl3pPr>
      <a:lvl4pPr marL="75438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200" kern="1200">
          <a:solidFill>
            <a:schemeClr val="accent1"/>
          </a:solidFill>
          <a:latin typeface="+mn-lt"/>
          <a:ea typeface="+mn-ea"/>
          <a:cs typeface="+mn-cs"/>
        </a:defRPr>
      </a:lvl4pPr>
      <a:lvl5pPr marL="960120" indent="-13716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200" kern="1200">
          <a:solidFill>
            <a:schemeClr val="accent1"/>
          </a:solidFill>
          <a:latin typeface="+mn-lt"/>
          <a:ea typeface="+mn-ea"/>
          <a:cs typeface="+mn-cs"/>
        </a:defRPr>
      </a:lvl5pPr>
      <a:lvl6pPr marL="12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200" kern="1200">
          <a:solidFill>
            <a:schemeClr val="accent1"/>
          </a:solidFill>
          <a:latin typeface="+mn-lt"/>
          <a:ea typeface="+mn-ea"/>
          <a:cs typeface="+mn-cs"/>
        </a:defRPr>
      </a:lvl6pPr>
      <a:lvl7pPr marL="1425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200" kern="1200">
          <a:solidFill>
            <a:schemeClr val="accent1"/>
          </a:solidFill>
          <a:latin typeface="+mn-lt"/>
          <a:ea typeface="+mn-ea"/>
          <a:cs typeface="+mn-cs"/>
        </a:defRPr>
      </a:lvl7pPr>
      <a:lvl8pPr marL="165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200" kern="1200">
          <a:solidFill>
            <a:schemeClr val="accent1"/>
          </a:solidFill>
          <a:latin typeface="+mn-lt"/>
          <a:ea typeface="+mn-ea"/>
          <a:cs typeface="+mn-cs"/>
        </a:defRPr>
      </a:lvl8pPr>
      <a:lvl9pPr marL="1875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200" kern="1200">
          <a:solidFill>
            <a:schemeClr val="accent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3" name="Gerade Verbindung 2">
            <a:extLst>
              <a:ext uri="{FF2B5EF4-FFF2-40B4-BE49-F238E27FC236}">
                <a16:creationId xmlns:a16="http://schemas.microsoft.com/office/drawing/2014/main" id="{ACBCC050-D9A1-1163-85DE-0584AA170EE4}"/>
              </a:ext>
            </a:extLst>
          </p:cNvPr>
          <p:cNvCxnSpPr/>
          <p:nvPr/>
        </p:nvCxnSpPr>
        <p:spPr>
          <a:xfrm flipV="1">
            <a:off x="2087724" y="249492"/>
            <a:ext cx="2482373" cy="1026114"/>
          </a:xfrm>
          <a:prstGeom prst="line">
            <a:avLst/>
          </a:prstGeom>
          <a:ln>
            <a:solidFill>
              <a:schemeClr val="bg1"/>
            </a:solidFill>
          </a:ln>
        </p:spPr>
        <p:style>
          <a:lnRef idx="2">
            <a:schemeClr val="accent2"/>
          </a:lnRef>
          <a:fillRef idx="0">
            <a:schemeClr val="accent2"/>
          </a:fillRef>
          <a:effectRef idx="1">
            <a:schemeClr val="accent2"/>
          </a:effectRef>
          <a:fontRef idx="minor">
            <a:schemeClr val="tx1"/>
          </a:fontRef>
        </p:style>
      </p:cxnSp>
      <p:cxnSp>
        <p:nvCxnSpPr>
          <p:cNvPr id="5" name="Gerade Verbindung 4">
            <a:extLst>
              <a:ext uri="{FF2B5EF4-FFF2-40B4-BE49-F238E27FC236}">
                <a16:creationId xmlns:a16="http://schemas.microsoft.com/office/drawing/2014/main" id="{C0CA521A-EB35-7FF9-8AA7-F5B811C4EC5A}"/>
              </a:ext>
            </a:extLst>
          </p:cNvPr>
          <p:cNvCxnSpPr>
            <a:cxnSpLocks/>
          </p:cNvCxnSpPr>
          <p:nvPr/>
        </p:nvCxnSpPr>
        <p:spPr>
          <a:xfrm>
            <a:off x="4566463" y="249492"/>
            <a:ext cx="2435807" cy="1120553"/>
          </a:xfrm>
          <a:prstGeom prst="line">
            <a:avLst/>
          </a:prstGeom>
          <a:ln>
            <a:solidFill>
              <a:schemeClr val="bg1"/>
            </a:solidFill>
          </a:ln>
        </p:spPr>
        <p:style>
          <a:lnRef idx="2">
            <a:schemeClr val="accent2"/>
          </a:lnRef>
          <a:fillRef idx="0">
            <a:schemeClr val="accent2"/>
          </a:fillRef>
          <a:effectRef idx="1">
            <a:schemeClr val="accent2"/>
          </a:effectRef>
          <a:fontRef idx="minor">
            <a:schemeClr val="tx1"/>
          </a:fontRef>
        </p:style>
      </p:cxnSp>
      <p:pic>
        <p:nvPicPr>
          <p:cNvPr id="2" name="High five Intro A">
            <a:hlinkClick r:id="" action="ppaction://media"/>
            <a:extLst>
              <a:ext uri="{FF2B5EF4-FFF2-40B4-BE49-F238E27FC236}">
                <a16:creationId xmlns:a16="http://schemas.microsoft.com/office/drawing/2014/main" id="{7A413FD7-4548-F3F0-2E3F-031BC1E78E94}"/>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17712" y="-23382"/>
            <a:ext cx="9161712" cy="5153464"/>
          </a:xfrm>
          <a:prstGeom prst="rect">
            <a:avLst/>
          </a:prstGeom>
        </p:spPr>
      </p:pic>
    </p:spTree>
    <p:extLst>
      <p:ext uri="{BB962C8B-B14F-4D97-AF65-F5344CB8AC3E}">
        <p14:creationId xmlns:p14="http://schemas.microsoft.com/office/powerpoint/2010/main" val="3906347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35000"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4B7C518A-EF09-AE46-A3E1-029B1A644ED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512" y="1"/>
            <a:ext cx="9217024" cy="5143499"/>
          </a:xfrm>
          <a:prstGeom prst="rect">
            <a:avLst/>
          </a:prstGeom>
        </p:spPr>
      </p:pic>
      <p:sp>
        <p:nvSpPr>
          <p:cNvPr id="6" name="Textfeld 5">
            <a:extLst>
              <a:ext uri="{FF2B5EF4-FFF2-40B4-BE49-F238E27FC236}">
                <a16:creationId xmlns:a16="http://schemas.microsoft.com/office/drawing/2014/main" id="{A46B7A95-A646-9C4D-A249-198827125DE8}"/>
              </a:ext>
            </a:extLst>
          </p:cNvPr>
          <p:cNvSpPr txBox="1"/>
          <p:nvPr/>
        </p:nvSpPr>
        <p:spPr>
          <a:xfrm>
            <a:off x="1439652" y="411510"/>
            <a:ext cx="6561348" cy="3682226"/>
          </a:xfrm>
          <a:prstGeom prst="rect">
            <a:avLst/>
          </a:prstGeom>
          <a:noFill/>
        </p:spPr>
        <p:txBody>
          <a:bodyPr wrap="square">
            <a:spAutoFit/>
          </a:bodyPr>
          <a:lstStyle/>
          <a:p>
            <a:pPr marL="557213" indent="-557213">
              <a:lnSpc>
                <a:spcPct val="200000"/>
              </a:lnSpc>
              <a:buFont typeface="+mj-lt"/>
              <a:buAutoNum type="arabicPeriod"/>
            </a:pPr>
            <a:r>
              <a:rPr lang="de-DE" sz="2400" b="1" dirty="0">
                <a:solidFill>
                  <a:schemeClr val="tx1">
                    <a:lumMod val="65000"/>
                    <a:lumOff val="35000"/>
                  </a:schemeClr>
                </a:solidFill>
                <a:latin typeface="Corbel" panose="020B0503020204020204" pitchFamily="34" charset="0"/>
                <a:ea typeface="+mj-ea"/>
                <a:cs typeface="+mj-cs"/>
              </a:rPr>
              <a:t>Jesus, der Apostel</a:t>
            </a:r>
          </a:p>
          <a:p>
            <a:pPr marL="557213" indent="-557213">
              <a:lnSpc>
                <a:spcPct val="200000"/>
              </a:lnSpc>
              <a:buFont typeface="+mj-lt"/>
              <a:buAutoNum type="arabicPeriod"/>
            </a:pPr>
            <a:r>
              <a:rPr lang="de-DE" sz="2400" b="1" dirty="0">
                <a:solidFill>
                  <a:schemeClr val="tx1">
                    <a:lumMod val="65000"/>
                    <a:lumOff val="35000"/>
                  </a:schemeClr>
                </a:solidFill>
                <a:latin typeface="Corbel" panose="020B0503020204020204" pitchFamily="34" charset="0"/>
                <a:ea typeface="+mj-ea"/>
                <a:cs typeface="+mj-cs"/>
              </a:rPr>
              <a:t>Die zwölf Apostel</a:t>
            </a:r>
          </a:p>
          <a:p>
            <a:pPr marL="557213" indent="-557213">
              <a:lnSpc>
                <a:spcPct val="200000"/>
              </a:lnSpc>
              <a:buFont typeface="+mj-lt"/>
              <a:buAutoNum type="arabicPeriod"/>
            </a:pPr>
            <a:r>
              <a:rPr lang="de-DE" sz="2400" b="1" dirty="0">
                <a:solidFill>
                  <a:schemeClr val="tx1">
                    <a:lumMod val="65000"/>
                    <a:lumOff val="35000"/>
                  </a:schemeClr>
                </a:solidFill>
                <a:latin typeface="Corbel" panose="020B0503020204020204" pitchFamily="34" charset="0"/>
                <a:ea typeface="+mj-ea"/>
                <a:cs typeface="+mj-cs"/>
              </a:rPr>
              <a:t>Weitere Apostel zur Zeit des NT</a:t>
            </a:r>
          </a:p>
          <a:p>
            <a:pPr marL="557213" indent="-557213">
              <a:lnSpc>
                <a:spcPct val="200000"/>
              </a:lnSpc>
              <a:buFont typeface="+mj-lt"/>
              <a:buAutoNum type="arabicPeriod"/>
            </a:pPr>
            <a:r>
              <a:rPr lang="de-DE" sz="2400" b="1" dirty="0">
                <a:solidFill>
                  <a:schemeClr val="tx1">
                    <a:lumMod val="65000"/>
                    <a:lumOff val="35000"/>
                  </a:schemeClr>
                </a:solidFill>
                <a:latin typeface="Corbel" panose="020B0503020204020204" pitchFamily="34" charset="0"/>
                <a:ea typeface="+mj-ea"/>
                <a:cs typeface="+mj-cs"/>
              </a:rPr>
              <a:t>Bekannte Apostel in der Kirchengeschichte</a:t>
            </a:r>
          </a:p>
          <a:p>
            <a:pPr marL="557213" indent="-557213">
              <a:lnSpc>
                <a:spcPct val="200000"/>
              </a:lnSpc>
              <a:buFont typeface="+mj-lt"/>
              <a:buAutoNum type="arabicPeriod"/>
            </a:pPr>
            <a:r>
              <a:rPr lang="de-DE" sz="2400" b="1" dirty="0">
                <a:solidFill>
                  <a:schemeClr val="tx1">
                    <a:lumMod val="65000"/>
                    <a:lumOff val="35000"/>
                  </a:schemeClr>
                </a:solidFill>
                <a:latin typeface="Corbel" panose="020B0503020204020204" pitchFamily="34" charset="0"/>
                <a:ea typeface="+mj-ea"/>
                <a:cs typeface="+mj-cs"/>
              </a:rPr>
              <a:t>Gibt es heute noch Apostel?</a:t>
            </a:r>
            <a:endParaRPr lang="de-DE" sz="2700" b="1" dirty="0">
              <a:solidFill>
                <a:schemeClr val="tx1">
                  <a:lumMod val="65000"/>
                  <a:lumOff val="35000"/>
                </a:schemeClr>
              </a:solidFill>
              <a:latin typeface="Corbel" panose="020B0503020204020204" pitchFamily="34" charset="0"/>
              <a:ea typeface="+mj-ea"/>
              <a:cs typeface="+mj-cs"/>
            </a:endParaRPr>
          </a:p>
        </p:txBody>
      </p:sp>
    </p:spTree>
    <p:extLst>
      <p:ext uri="{BB962C8B-B14F-4D97-AF65-F5344CB8AC3E}">
        <p14:creationId xmlns:p14="http://schemas.microsoft.com/office/powerpoint/2010/main" val="1725247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animEffect transition="in" filter="blinds(horizontal)">
                                      <p:cBhvr>
                                        <p:cTn id="7" dur="500"/>
                                        <p:tgtEl>
                                          <p:spTgt spid="6">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
                                            <p:txEl>
                                              <p:pRg st="3" end="3"/>
                                            </p:txEl>
                                          </p:spTgt>
                                        </p:tgtEl>
                                        <p:attrNameLst>
                                          <p:attrName>style.visibility</p:attrName>
                                        </p:attrNameLst>
                                      </p:cBhvr>
                                      <p:to>
                                        <p:strVal val="visible"/>
                                      </p:to>
                                    </p:set>
                                    <p:animEffect transition="in" filter="blinds(horizontal)">
                                      <p:cBhvr>
                                        <p:cTn id="12" dur="500"/>
                                        <p:tgtEl>
                                          <p:spTgt spid="6">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animEffect transition="in" filter="blinds(horizontal)">
                                      <p:cBhvr>
                                        <p:cTn id="17"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4B7C518A-EF09-AE46-A3E1-029B1A644ED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9144000" cy="5143499"/>
          </a:xfrm>
          <a:prstGeom prst="rect">
            <a:avLst/>
          </a:prstGeom>
        </p:spPr>
      </p:pic>
      <p:sp>
        <p:nvSpPr>
          <p:cNvPr id="7" name="Textfeld 6">
            <a:extLst>
              <a:ext uri="{FF2B5EF4-FFF2-40B4-BE49-F238E27FC236}">
                <a16:creationId xmlns:a16="http://schemas.microsoft.com/office/drawing/2014/main" id="{DD57796B-5CE9-4F44-B6B8-238DC581486D}"/>
              </a:ext>
            </a:extLst>
          </p:cNvPr>
          <p:cNvSpPr txBox="1"/>
          <p:nvPr/>
        </p:nvSpPr>
        <p:spPr>
          <a:xfrm>
            <a:off x="1439652" y="411511"/>
            <a:ext cx="6561348" cy="1466235"/>
          </a:xfrm>
          <a:prstGeom prst="rect">
            <a:avLst/>
          </a:prstGeom>
          <a:noFill/>
        </p:spPr>
        <p:txBody>
          <a:bodyPr wrap="square">
            <a:spAutoFit/>
          </a:bodyPr>
          <a:lstStyle/>
          <a:p>
            <a:pPr marL="557213" indent="-557213">
              <a:lnSpc>
                <a:spcPct val="200000"/>
              </a:lnSpc>
              <a:buFont typeface="+mj-lt"/>
              <a:buAutoNum type="arabicPeriod"/>
            </a:pPr>
            <a:r>
              <a:rPr lang="de-DE" sz="2400" b="1" dirty="0">
                <a:solidFill>
                  <a:schemeClr val="tx1">
                    <a:lumMod val="65000"/>
                    <a:lumOff val="35000"/>
                  </a:schemeClr>
                </a:solidFill>
                <a:latin typeface="Corbel" panose="020B0503020204020204" pitchFamily="34" charset="0"/>
                <a:ea typeface="+mj-ea"/>
                <a:cs typeface="+mj-cs"/>
              </a:rPr>
              <a:t>Das apostolische Wirken in der Gemeinde</a:t>
            </a:r>
          </a:p>
          <a:p>
            <a:pPr marL="557213" indent="-557213">
              <a:lnSpc>
                <a:spcPct val="200000"/>
              </a:lnSpc>
              <a:buFont typeface="+mj-lt"/>
              <a:buAutoNum type="arabicPeriod"/>
            </a:pPr>
            <a:r>
              <a:rPr lang="de-DE" sz="2400" b="1" dirty="0">
                <a:solidFill>
                  <a:schemeClr val="tx1">
                    <a:lumMod val="65000"/>
                    <a:lumOff val="35000"/>
                  </a:schemeClr>
                </a:solidFill>
                <a:latin typeface="Corbel" panose="020B0503020204020204" pitchFamily="34" charset="0"/>
                <a:ea typeface="+mj-ea"/>
                <a:cs typeface="+mj-cs"/>
              </a:rPr>
              <a:t>Das apostolische Wirken in der Welt?</a:t>
            </a:r>
            <a:endParaRPr lang="de-DE" sz="2700" b="1" dirty="0">
              <a:solidFill>
                <a:schemeClr val="tx1">
                  <a:lumMod val="65000"/>
                  <a:lumOff val="35000"/>
                </a:schemeClr>
              </a:solidFill>
              <a:latin typeface="Corbel" panose="020B0503020204020204" pitchFamily="34" charset="0"/>
              <a:ea typeface="+mj-ea"/>
              <a:cs typeface="+mj-cs"/>
            </a:endParaRPr>
          </a:p>
        </p:txBody>
      </p:sp>
    </p:spTree>
    <p:extLst>
      <p:ext uri="{BB962C8B-B14F-4D97-AF65-F5344CB8AC3E}">
        <p14:creationId xmlns:p14="http://schemas.microsoft.com/office/powerpoint/2010/main" val="251514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blinds(horizontal)">
                                      <p:cBhvr>
                                        <p:cTn id="7"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4B7C518A-EF09-AE46-A3E1-029B1A644ED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9144000" cy="5143499"/>
          </a:xfrm>
          <a:prstGeom prst="rect">
            <a:avLst/>
          </a:prstGeom>
        </p:spPr>
      </p:pic>
      <p:sp>
        <p:nvSpPr>
          <p:cNvPr id="5" name="Textfeld 4">
            <a:extLst>
              <a:ext uri="{FF2B5EF4-FFF2-40B4-BE49-F238E27FC236}">
                <a16:creationId xmlns:a16="http://schemas.microsoft.com/office/drawing/2014/main" id="{1C0A596B-9EA5-C544-95C7-55429F4A3C3D}"/>
              </a:ext>
            </a:extLst>
          </p:cNvPr>
          <p:cNvSpPr txBox="1"/>
          <p:nvPr/>
        </p:nvSpPr>
        <p:spPr>
          <a:xfrm>
            <a:off x="1439652" y="411510"/>
            <a:ext cx="6264696" cy="2816925"/>
          </a:xfrm>
          <a:prstGeom prst="rect">
            <a:avLst/>
          </a:prstGeom>
          <a:noFill/>
        </p:spPr>
        <p:txBody>
          <a:bodyPr wrap="square">
            <a:spAutoFit/>
          </a:bodyPr>
          <a:lstStyle/>
          <a:p>
            <a:pPr marR="476">
              <a:lnSpc>
                <a:spcPct val="115000"/>
              </a:lnSpc>
              <a:spcAft>
                <a:spcPts val="750"/>
              </a:spcAft>
            </a:pPr>
            <a:r>
              <a:rPr lang="de-DE" sz="2400" b="1" dirty="0">
                <a:solidFill>
                  <a:schemeClr val="tx1">
                    <a:lumMod val="65000"/>
                    <a:lumOff val="35000"/>
                  </a:schemeClr>
                </a:solidFill>
                <a:latin typeface="Corbel" panose="020B0503020204020204" pitchFamily="34" charset="0"/>
                <a:ea typeface="+mj-ea"/>
                <a:cs typeface="+mj-cs"/>
              </a:rPr>
              <a:t>Wie wirken sie?</a:t>
            </a:r>
          </a:p>
          <a:p>
            <a:pPr marR="476">
              <a:lnSpc>
                <a:spcPct val="115000"/>
              </a:lnSpc>
              <a:spcAft>
                <a:spcPts val="750"/>
              </a:spcAft>
            </a:pPr>
            <a:endParaRPr lang="de-DE" sz="2400" dirty="0">
              <a:solidFill>
                <a:schemeClr val="tx1">
                  <a:lumMod val="65000"/>
                  <a:lumOff val="35000"/>
                </a:schemeClr>
              </a:solidFill>
              <a:latin typeface="Calibri" panose="020F0502020204030204" pitchFamily="34" charset="0"/>
              <a:ea typeface="Calibri" panose="020F0502020204030204" pitchFamily="34" charset="0"/>
              <a:cs typeface="Times New Roman" panose="02020603050405020304" pitchFamily="18" charset="0"/>
            </a:endParaRPr>
          </a:p>
          <a:p>
            <a:pPr marL="342900" marR="476" indent="-342900">
              <a:lnSpc>
                <a:spcPct val="115000"/>
              </a:lnSpc>
              <a:spcAft>
                <a:spcPts val="750"/>
              </a:spcAft>
              <a:buFont typeface="Wingdings" pitchFamily="2" charset="2"/>
              <a:buChar char="§"/>
            </a:pPr>
            <a:r>
              <a:rPr lang="de-DE" sz="2100" dirty="0">
                <a:solidFill>
                  <a:schemeClr val="tx1">
                    <a:lumMod val="65000"/>
                    <a:lumOff val="35000"/>
                  </a:schemeClr>
                </a:solidFill>
                <a:ea typeface="Calibri" panose="020F0502020204030204" pitchFamily="34" charset="0"/>
                <a:cs typeface="Times New Roman" panose="02020603050405020304" pitchFamily="18" charset="0"/>
              </a:rPr>
              <a:t>als Stratege </a:t>
            </a:r>
            <a:endParaRPr lang="de-DE" sz="2100" dirty="0">
              <a:solidFill>
                <a:schemeClr val="tx1">
                  <a:lumMod val="65000"/>
                  <a:lumOff val="35000"/>
                </a:schemeClr>
              </a:solidFill>
              <a:latin typeface="Calibri" panose="020F0502020204030204" pitchFamily="34" charset="0"/>
              <a:ea typeface="Calibri" panose="020F0502020204030204" pitchFamily="34" charset="0"/>
              <a:cs typeface="Times New Roman" panose="02020603050405020304" pitchFamily="18" charset="0"/>
            </a:endParaRPr>
          </a:p>
          <a:p>
            <a:pPr marL="342900" marR="476" indent="-342900">
              <a:lnSpc>
                <a:spcPct val="115000"/>
              </a:lnSpc>
              <a:spcAft>
                <a:spcPts val="750"/>
              </a:spcAft>
              <a:buFont typeface="Wingdings" pitchFamily="2" charset="2"/>
              <a:buChar char="§"/>
            </a:pPr>
            <a:r>
              <a:rPr lang="de-DE" sz="2100" dirty="0">
                <a:solidFill>
                  <a:schemeClr val="tx1">
                    <a:lumMod val="65000"/>
                    <a:lumOff val="35000"/>
                  </a:schemeClr>
                </a:solidFill>
                <a:ea typeface="Calibri" panose="020F0502020204030204" pitchFamily="34" charset="0"/>
                <a:cs typeface="Times New Roman" panose="02020603050405020304" pitchFamily="18" charset="0"/>
              </a:rPr>
              <a:t>als Visionär </a:t>
            </a:r>
          </a:p>
          <a:p>
            <a:pPr marL="342900" marR="476" indent="-342900">
              <a:lnSpc>
                <a:spcPct val="115000"/>
              </a:lnSpc>
              <a:spcAft>
                <a:spcPts val="750"/>
              </a:spcAft>
              <a:buFont typeface="Wingdings" pitchFamily="2" charset="2"/>
              <a:buChar char="§"/>
            </a:pPr>
            <a:r>
              <a:rPr lang="de-DE" sz="2100" dirty="0">
                <a:solidFill>
                  <a:schemeClr val="tx1">
                    <a:lumMod val="65000"/>
                    <a:lumOff val="35000"/>
                  </a:schemeClr>
                </a:solidFill>
                <a:ea typeface="Calibri" panose="020F0502020204030204" pitchFamily="34" charset="0"/>
              </a:rPr>
              <a:t>als Leiter </a:t>
            </a:r>
            <a:r>
              <a:rPr lang="de-DE" sz="2100" dirty="0">
                <a:solidFill>
                  <a:schemeClr val="tx1">
                    <a:lumMod val="65000"/>
                    <a:lumOff val="35000"/>
                  </a:schemeClr>
                </a:solidFill>
                <a:latin typeface="Corbel" panose="020B0503020204020204" pitchFamily="34" charset="0"/>
                <a:ea typeface="+mj-ea"/>
                <a:cs typeface="+mj-cs"/>
              </a:rPr>
              <a:t>						</a:t>
            </a:r>
          </a:p>
        </p:txBody>
      </p:sp>
    </p:spTree>
    <p:extLst>
      <p:ext uri="{BB962C8B-B14F-4D97-AF65-F5344CB8AC3E}">
        <p14:creationId xmlns:p14="http://schemas.microsoft.com/office/powerpoint/2010/main" val="3583324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blinds(horizontal)">
                                      <p:cBhvr>
                                        <p:cTn id="7" dur="500"/>
                                        <p:tgtEl>
                                          <p:spTgt spid="5">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
                                            <p:txEl>
                                              <p:pRg st="3" end="3"/>
                                            </p:txEl>
                                          </p:spTgt>
                                        </p:tgtEl>
                                        <p:attrNameLst>
                                          <p:attrName>style.visibility</p:attrName>
                                        </p:attrNameLst>
                                      </p:cBhvr>
                                      <p:to>
                                        <p:strVal val="visible"/>
                                      </p:to>
                                    </p:set>
                                    <p:animEffect transition="in" filter="blinds(horizontal)">
                                      <p:cBhvr>
                                        <p:cTn id="12" dur="500"/>
                                        <p:tgtEl>
                                          <p:spTgt spid="5">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Effect transition="in" filter="blinds(horizontal)">
                                      <p:cBhvr>
                                        <p:cTn id="17"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4B7C518A-EF09-AE46-A3E1-029B1A644ED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9144000" cy="5143499"/>
          </a:xfrm>
          <a:prstGeom prst="rect">
            <a:avLst/>
          </a:prstGeom>
        </p:spPr>
      </p:pic>
      <p:sp>
        <p:nvSpPr>
          <p:cNvPr id="5" name="Textfeld 4">
            <a:extLst>
              <a:ext uri="{FF2B5EF4-FFF2-40B4-BE49-F238E27FC236}">
                <a16:creationId xmlns:a16="http://schemas.microsoft.com/office/drawing/2014/main" id="{1C0A596B-9EA5-C544-95C7-55429F4A3C3D}"/>
              </a:ext>
            </a:extLst>
          </p:cNvPr>
          <p:cNvSpPr txBox="1"/>
          <p:nvPr/>
        </p:nvSpPr>
        <p:spPr>
          <a:xfrm>
            <a:off x="1368755" y="303498"/>
            <a:ext cx="6551617" cy="4409412"/>
          </a:xfrm>
          <a:prstGeom prst="rect">
            <a:avLst/>
          </a:prstGeom>
          <a:noFill/>
        </p:spPr>
        <p:txBody>
          <a:bodyPr wrap="square">
            <a:spAutoFit/>
          </a:bodyPr>
          <a:lstStyle/>
          <a:p>
            <a:pPr marR="476">
              <a:lnSpc>
                <a:spcPct val="115000"/>
              </a:lnSpc>
              <a:spcAft>
                <a:spcPts val="750"/>
              </a:spcAft>
            </a:pPr>
            <a:endParaRPr lang="de-DE" sz="2400" b="1" dirty="0">
              <a:solidFill>
                <a:schemeClr val="tx1">
                  <a:lumMod val="65000"/>
                  <a:lumOff val="35000"/>
                </a:schemeClr>
              </a:solidFill>
              <a:latin typeface="Corbel" panose="020B0503020204020204" pitchFamily="34" charset="0"/>
              <a:ea typeface="+mj-ea"/>
              <a:cs typeface="+mj-cs"/>
            </a:endParaRPr>
          </a:p>
          <a:p>
            <a:pPr marR="476">
              <a:lnSpc>
                <a:spcPct val="115000"/>
              </a:lnSpc>
              <a:spcAft>
                <a:spcPts val="750"/>
              </a:spcAft>
            </a:pPr>
            <a:r>
              <a:rPr lang="de-DE" sz="2400" b="1" dirty="0">
                <a:solidFill>
                  <a:schemeClr val="tx1">
                    <a:lumMod val="65000"/>
                    <a:lumOff val="35000"/>
                  </a:schemeClr>
                </a:solidFill>
                <a:latin typeface="Corbel" panose="020B0503020204020204" pitchFamily="34" charset="0"/>
                <a:ea typeface="+mj-ea"/>
                <a:cs typeface="+mj-cs"/>
              </a:rPr>
              <a:t>Ziel der apostolischen Begabung</a:t>
            </a:r>
          </a:p>
          <a:p>
            <a:pPr marR="476">
              <a:lnSpc>
                <a:spcPct val="115000"/>
              </a:lnSpc>
              <a:spcAft>
                <a:spcPts val="750"/>
              </a:spcAft>
            </a:pPr>
            <a:r>
              <a:rPr lang="de-DE" dirty="0" err="1">
                <a:solidFill>
                  <a:schemeClr val="tx1">
                    <a:lumMod val="65000"/>
                    <a:lumOff val="35000"/>
                  </a:schemeClr>
                </a:solidFill>
              </a:rPr>
              <a:t>für</a:t>
            </a:r>
            <a:r>
              <a:rPr lang="de-DE" dirty="0">
                <a:solidFill>
                  <a:schemeClr val="tx1">
                    <a:lumMod val="65000"/>
                    <a:lumOff val="35000"/>
                  </a:schemeClr>
                </a:solidFill>
              </a:rPr>
              <a:t> die Gemeinde und </a:t>
            </a:r>
            <a:r>
              <a:rPr lang="de-DE" dirty="0" err="1">
                <a:solidFill>
                  <a:schemeClr val="tx1">
                    <a:lumMod val="65000"/>
                    <a:lumOff val="35000"/>
                  </a:schemeClr>
                </a:solidFill>
              </a:rPr>
              <a:t>für</a:t>
            </a:r>
            <a:r>
              <a:rPr lang="de-DE" dirty="0">
                <a:solidFill>
                  <a:schemeClr val="tx1">
                    <a:lumMod val="65000"/>
                    <a:lumOff val="35000"/>
                  </a:schemeClr>
                </a:solidFill>
              </a:rPr>
              <a:t> die Welt</a:t>
            </a:r>
          </a:p>
          <a:p>
            <a:pPr marR="476">
              <a:lnSpc>
                <a:spcPct val="115000"/>
              </a:lnSpc>
              <a:spcAft>
                <a:spcPts val="750"/>
              </a:spcAft>
            </a:pPr>
            <a:br>
              <a:rPr lang="de-DE" sz="2400" dirty="0">
                <a:solidFill>
                  <a:schemeClr val="tx1">
                    <a:lumMod val="65000"/>
                    <a:lumOff val="35000"/>
                  </a:schemeClr>
                </a:solidFill>
                <a:latin typeface="Calibri" panose="020F0502020204030204" pitchFamily="34" charset="0"/>
                <a:cs typeface="Times New Roman" panose="02020603050405020304" pitchFamily="18" charset="0"/>
              </a:rPr>
            </a:br>
            <a:r>
              <a:rPr lang="de-DE" sz="2400" dirty="0">
                <a:solidFill>
                  <a:schemeClr val="tx1">
                    <a:lumMod val="65000"/>
                    <a:lumOff val="35000"/>
                  </a:schemeClr>
                </a:solidFill>
                <a:latin typeface="Calibri" panose="020F0502020204030204" pitchFamily="34" charset="0"/>
                <a:cs typeface="Times New Roman" panose="02020603050405020304" pitchFamily="18" charset="0"/>
              </a:rPr>
              <a:t> </a:t>
            </a:r>
            <a:br>
              <a:rPr lang="de-DE" dirty="0">
                <a:solidFill>
                  <a:schemeClr val="tx1">
                    <a:lumMod val="65000"/>
                    <a:lumOff val="35000"/>
                  </a:schemeClr>
                </a:solidFill>
              </a:rPr>
            </a:br>
            <a:br>
              <a:rPr lang="de-DE" b="1" dirty="0">
                <a:solidFill>
                  <a:schemeClr val="tx1">
                    <a:lumMod val="65000"/>
                    <a:lumOff val="35000"/>
                  </a:schemeClr>
                </a:solidFill>
                <a:latin typeface="Corbel" panose="020B0503020204020204" pitchFamily="34" charset="0"/>
              </a:rPr>
            </a:br>
            <a:r>
              <a:rPr lang="de-DE" b="1" dirty="0">
                <a:solidFill>
                  <a:schemeClr val="tx1">
                    <a:lumMod val="65000"/>
                    <a:lumOff val="35000"/>
                  </a:schemeClr>
                </a:solidFill>
                <a:latin typeface="Corbel" panose="020B0503020204020204" pitchFamily="34" charset="0"/>
              </a:rPr>
              <a:t>	</a:t>
            </a:r>
          </a:p>
          <a:p>
            <a:pPr marR="476">
              <a:lnSpc>
                <a:spcPct val="115000"/>
              </a:lnSpc>
              <a:spcAft>
                <a:spcPts val="750"/>
              </a:spcAft>
            </a:pPr>
            <a:r>
              <a:rPr lang="de-DE" dirty="0">
                <a:solidFill>
                  <a:schemeClr val="tx1">
                    <a:lumMod val="65000"/>
                    <a:lumOff val="35000"/>
                  </a:schemeClr>
                </a:solidFill>
                <a:latin typeface="Corbel" panose="020B0503020204020204" pitchFamily="34" charset="0"/>
              </a:rPr>
              <a:t>	</a:t>
            </a:r>
            <a:endParaRPr lang="de-DE" dirty="0">
              <a:solidFill>
                <a:schemeClr val="tx1">
                  <a:lumMod val="65000"/>
                  <a:lumOff val="35000"/>
                </a:schemeClr>
              </a:solidFill>
            </a:endParaRPr>
          </a:p>
          <a:p>
            <a:pPr lvl="6"/>
            <a:endParaRPr lang="de-DE" dirty="0">
              <a:solidFill>
                <a:schemeClr val="tx1">
                  <a:lumMod val="65000"/>
                  <a:lumOff val="35000"/>
                </a:schemeClr>
              </a:solidFill>
              <a:latin typeface="Corbel" panose="020B0503020204020204" pitchFamily="34" charset="0"/>
              <a:ea typeface="+mj-ea"/>
              <a:cs typeface="+mj-cs"/>
            </a:endParaRPr>
          </a:p>
          <a:p>
            <a:pPr lvl="6"/>
            <a:endParaRPr lang="de-DE" dirty="0">
              <a:solidFill>
                <a:schemeClr val="tx1">
                  <a:lumMod val="65000"/>
                  <a:lumOff val="35000"/>
                </a:schemeClr>
              </a:solidFill>
              <a:latin typeface="Corbel" panose="020B0503020204020204" pitchFamily="34" charset="0"/>
              <a:ea typeface="+mj-ea"/>
              <a:cs typeface="+mj-cs"/>
            </a:endParaRPr>
          </a:p>
          <a:p>
            <a:pPr lvl="6"/>
            <a:endParaRPr lang="de-DE" dirty="0">
              <a:solidFill>
                <a:schemeClr val="tx1">
                  <a:lumMod val="65000"/>
                  <a:lumOff val="35000"/>
                </a:schemeClr>
              </a:solidFill>
              <a:latin typeface="Corbel" panose="020B0503020204020204" pitchFamily="34" charset="0"/>
              <a:ea typeface="+mj-ea"/>
              <a:cs typeface="+mj-cs"/>
            </a:endParaRPr>
          </a:p>
        </p:txBody>
      </p:sp>
      <p:pic>
        <p:nvPicPr>
          <p:cNvPr id="3" name="Grafik 2">
            <a:extLst>
              <a:ext uri="{FF2B5EF4-FFF2-40B4-BE49-F238E27FC236}">
                <a16:creationId xmlns:a16="http://schemas.microsoft.com/office/drawing/2014/main" id="{1BEF39FA-7E9C-17C0-F446-E8809C77DA6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97959" y="411510"/>
            <a:ext cx="1864118" cy="1728192"/>
          </a:xfrm>
          <a:prstGeom prst="rect">
            <a:avLst/>
          </a:prstGeom>
        </p:spPr>
      </p:pic>
    </p:spTree>
    <p:extLst>
      <p:ext uri="{BB962C8B-B14F-4D97-AF65-F5344CB8AC3E}">
        <p14:creationId xmlns:p14="http://schemas.microsoft.com/office/powerpoint/2010/main" val="4224269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blinds(horizontal)">
                                      <p:cBhvr>
                                        <p:cTn id="7" dur="500"/>
                                        <p:tgtEl>
                                          <p:spTgt spid="5">
                                            <p:txEl>
                                              <p:pRg st="1" end="1"/>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5">
                                            <p:txEl>
                                              <p:pRg st="2" end="2"/>
                                            </p:txEl>
                                          </p:spTgt>
                                        </p:tgtEl>
                                        <p:attrNameLst>
                                          <p:attrName>style.visibility</p:attrName>
                                        </p:attrNameLst>
                                      </p:cBhvr>
                                      <p:to>
                                        <p:strVal val="visible"/>
                                      </p:to>
                                    </p:set>
                                    <p:animEffect transition="in" filter="blinds(horizontal)">
                                      <p:cBhvr>
                                        <p:cTn id="10" dur="500"/>
                                        <p:tgtEl>
                                          <p:spTgt spid="5">
                                            <p:txEl>
                                              <p:pRg st="2" end="2"/>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Effect transition="in" filter="blinds(horizontal)">
                                      <p:cBhvr>
                                        <p:cTn id="13"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4B7C518A-EF09-AE46-A3E1-029B1A644ED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9144000" cy="5143499"/>
          </a:xfrm>
          <a:prstGeom prst="rect">
            <a:avLst/>
          </a:prstGeom>
        </p:spPr>
      </p:pic>
      <p:sp>
        <p:nvSpPr>
          <p:cNvPr id="5" name="Textfeld 4">
            <a:extLst>
              <a:ext uri="{FF2B5EF4-FFF2-40B4-BE49-F238E27FC236}">
                <a16:creationId xmlns:a16="http://schemas.microsoft.com/office/drawing/2014/main" id="{1C0A596B-9EA5-C544-95C7-55429F4A3C3D}"/>
              </a:ext>
            </a:extLst>
          </p:cNvPr>
          <p:cNvSpPr txBox="1"/>
          <p:nvPr/>
        </p:nvSpPr>
        <p:spPr>
          <a:xfrm>
            <a:off x="1368755" y="303498"/>
            <a:ext cx="6551617" cy="4727961"/>
          </a:xfrm>
          <a:prstGeom prst="rect">
            <a:avLst/>
          </a:prstGeom>
          <a:noFill/>
        </p:spPr>
        <p:txBody>
          <a:bodyPr wrap="square">
            <a:spAutoFit/>
          </a:bodyPr>
          <a:lstStyle/>
          <a:p>
            <a:pPr marR="476">
              <a:lnSpc>
                <a:spcPct val="115000"/>
              </a:lnSpc>
              <a:spcAft>
                <a:spcPts val="750"/>
              </a:spcAft>
            </a:pPr>
            <a:endParaRPr lang="de-DE" sz="2400" b="1" dirty="0">
              <a:solidFill>
                <a:prstClr val="black">
                  <a:lumMod val="65000"/>
                  <a:lumOff val="35000"/>
                </a:prstClr>
              </a:solidFill>
              <a:latin typeface="Corbel" panose="020B0503020204020204" pitchFamily="34" charset="0"/>
            </a:endParaRPr>
          </a:p>
          <a:p>
            <a:pPr marR="476">
              <a:lnSpc>
                <a:spcPct val="115000"/>
              </a:lnSpc>
              <a:spcAft>
                <a:spcPts val="750"/>
              </a:spcAft>
            </a:pPr>
            <a:r>
              <a:rPr lang="de-DE" sz="2400" b="1" dirty="0">
                <a:solidFill>
                  <a:prstClr val="black">
                    <a:lumMod val="65000"/>
                    <a:lumOff val="35000"/>
                  </a:prstClr>
                </a:solidFill>
                <a:latin typeface="Corbel" panose="020B0503020204020204" pitchFamily="34" charset="0"/>
              </a:rPr>
              <a:t>Ziel der apostolischen Begabung</a:t>
            </a:r>
          </a:p>
          <a:p>
            <a:pPr marR="476">
              <a:lnSpc>
                <a:spcPct val="115000"/>
              </a:lnSpc>
              <a:spcAft>
                <a:spcPts val="750"/>
              </a:spcAft>
            </a:pPr>
            <a:r>
              <a:rPr lang="de-DE" dirty="0" err="1">
                <a:solidFill>
                  <a:prstClr val="black">
                    <a:lumMod val="65000"/>
                    <a:lumOff val="35000"/>
                  </a:prstClr>
                </a:solidFill>
              </a:rPr>
              <a:t>für</a:t>
            </a:r>
            <a:r>
              <a:rPr lang="de-DE" dirty="0">
                <a:solidFill>
                  <a:prstClr val="black">
                    <a:lumMod val="65000"/>
                    <a:lumOff val="35000"/>
                  </a:prstClr>
                </a:solidFill>
              </a:rPr>
              <a:t> die Gemeinde und </a:t>
            </a:r>
            <a:r>
              <a:rPr lang="de-DE" dirty="0" err="1">
                <a:solidFill>
                  <a:prstClr val="black">
                    <a:lumMod val="65000"/>
                    <a:lumOff val="35000"/>
                  </a:prstClr>
                </a:solidFill>
              </a:rPr>
              <a:t>für</a:t>
            </a:r>
            <a:r>
              <a:rPr lang="de-DE" dirty="0">
                <a:solidFill>
                  <a:prstClr val="black">
                    <a:lumMod val="65000"/>
                    <a:lumOff val="35000"/>
                  </a:prstClr>
                </a:solidFill>
              </a:rPr>
              <a:t> die Welt</a:t>
            </a:r>
            <a:endParaRPr lang="de-DE" dirty="0">
              <a:solidFill>
                <a:schemeClr val="tx1">
                  <a:lumMod val="65000"/>
                  <a:lumOff val="35000"/>
                </a:schemeClr>
              </a:solidFill>
            </a:endParaRPr>
          </a:p>
          <a:p>
            <a:pPr marR="476">
              <a:lnSpc>
                <a:spcPct val="115000"/>
              </a:lnSpc>
              <a:spcAft>
                <a:spcPts val="750"/>
              </a:spcAft>
            </a:pPr>
            <a:br>
              <a:rPr lang="de-DE" sz="2400" dirty="0">
                <a:solidFill>
                  <a:schemeClr val="tx1">
                    <a:lumMod val="65000"/>
                    <a:lumOff val="35000"/>
                  </a:schemeClr>
                </a:solidFill>
                <a:latin typeface="Calibri" panose="020F0502020204030204" pitchFamily="34" charset="0"/>
                <a:cs typeface="Times New Roman" panose="02020603050405020304" pitchFamily="18" charset="0"/>
              </a:rPr>
            </a:br>
            <a:r>
              <a:rPr lang="de-DE" sz="2400" dirty="0">
                <a:solidFill>
                  <a:schemeClr val="tx1">
                    <a:lumMod val="65000"/>
                    <a:lumOff val="35000"/>
                  </a:schemeClr>
                </a:solidFill>
                <a:latin typeface="Calibri" panose="020F0502020204030204" pitchFamily="34" charset="0"/>
                <a:cs typeface="Times New Roman" panose="02020603050405020304" pitchFamily="18" charset="0"/>
              </a:rPr>
              <a:t> </a:t>
            </a:r>
            <a:r>
              <a:rPr lang="de-DE" dirty="0">
                <a:solidFill>
                  <a:schemeClr val="tx1">
                    <a:lumMod val="65000"/>
                    <a:lumOff val="35000"/>
                  </a:schemeClr>
                </a:solidFill>
              </a:rPr>
              <a:t>- bewirkt eine Zirkulation und Dynamik</a:t>
            </a:r>
            <a:br>
              <a:rPr lang="de-DE" dirty="0">
                <a:solidFill>
                  <a:schemeClr val="tx1">
                    <a:lumMod val="65000"/>
                    <a:lumOff val="35000"/>
                  </a:schemeClr>
                </a:solidFill>
              </a:rPr>
            </a:br>
            <a:r>
              <a:rPr lang="de-DE" dirty="0">
                <a:solidFill>
                  <a:schemeClr val="tx1">
                    <a:lumMod val="65000"/>
                    <a:lumOff val="35000"/>
                  </a:schemeClr>
                </a:solidFill>
              </a:rPr>
              <a:t>   </a:t>
            </a:r>
            <a:br>
              <a:rPr lang="de-DE" dirty="0">
                <a:solidFill>
                  <a:schemeClr val="tx1">
                    <a:lumMod val="65000"/>
                    <a:lumOff val="35000"/>
                  </a:schemeClr>
                </a:solidFill>
                <a:latin typeface="+mn-lt"/>
              </a:rPr>
            </a:br>
            <a:br>
              <a:rPr lang="de-DE" b="1" dirty="0">
                <a:solidFill>
                  <a:schemeClr val="tx1">
                    <a:lumMod val="65000"/>
                    <a:lumOff val="35000"/>
                  </a:schemeClr>
                </a:solidFill>
                <a:latin typeface="+mn-lt"/>
              </a:rPr>
            </a:br>
            <a:r>
              <a:rPr lang="de-DE" b="1" dirty="0">
                <a:solidFill>
                  <a:schemeClr val="tx1">
                    <a:lumMod val="65000"/>
                    <a:lumOff val="35000"/>
                  </a:schemeClr>
                </a:solidFill>
                <a:latin typeface="Corbel" panose="020B0503020204020204" pitchFamily="34" charset="0"/>
              </a:rPr>
              <a:t>	</a:t>
            </a:r>
          </a:p>
          <a:p>
            <a:pPr marR="476">
              <a:lnSpc>
                <a:spcPct val="115000"/>
              </a:lnSpc>
              <a:spcAft>
                <a:spcPts val="750"/>
              </a:spcAft>
            </a:pPr>
            <a:r>
              <a:rPr lang="de-DE" dirty="0">
                <a:solidFill>
                  <a:schemeClr val="tx1">
                    <a:lumMod val="65000"/>
                    <a:lumOff val="35000"/>
                  </a:schemeClr>
                </a:solidFill>
                <a:latin typeface="Corbel" panose="020B0503020204020204" pitchFamily="34" charset="0"/>
              </a:rPr>
              <a:t>	</a:t>
            </a:r>
            <a:endParaRPr lang="de-DE" dirty="0">
              <a:solidFill>
                <a:schemeClr val="tx1">
                  <a:lumMod val="65000"/>
                  <a:lumOff val="35000"/>
                </a:schemeClr>
              </a:solidFill>
            </a:endParaRPr>
          </a:p>
          <a:p>
            <a:pPr lvl="6"/>
            <a:endParaRPr lang="de-DE" dirty="0">
              <a:solidFill>
                <a:schemeClr val="tx1">
                  <a:lumMod val="65000"/>
                  <a:lumOff val="35000"/>
                </a:schemeClr>
              </a:solidFill>
              <a:latin typeface="Corbel" panose="020B0503020204020204" pitchFamily="34" charset="0"/>
              <a:ea typeface="+mj-ea"/>
              <a:cs typeface="+mj-cs"/>
            </a:endParaRPr>
          </a:p>
          <a:p>
            <a:pPr lvl="6"/>
            <a:endParaRPr lang="de-DE" dirty="0">
              <a:solidFill>
                <a:schemeClr val="tx1">
                  <a:lumMod val="65000"/>
                  <a:lumOff val="35000"/>
                </a:schemeClr>
              </a:solidFill>
              <a:latin typeface="Corbel" panose="020B0503020204020204" pitchFamily="34" charset="0"/>
              <a:ea typeface="+mj-ea"/>
              <a:cs typeface="+mj-cs"/>
            </a:endParaRPr>
          </a:p>
          <a:p>
            <a:pPr lvl="6"/>
            <a:endParaRPr lang="de-DE" dirty="0">
              <a:solidFill>
                <a:schemeClr val="tx1">
                  <a:lumMod val="65000"/>
                  <a:lumOff val="35000"/>
                </a:schemeClr>
              </a:solidFill>
              <a:latin typeface="Corbel" panose="020B0503020204020204" pitchFamily="34" charset="0"/>
              <a:ea typeface="+mj-ea"/>
              <a:cs typeface="+mj-cs"/>
            </a:endParaRPr>
          </a:p>
        </p:txBody>
      </p:sp>
      <p:pic>
        <p:nvPicPr>
          <p:cNvPr id="3" name="Grafik 2">
            <a:extLst>
              <a:ext uri="{FF2B5EF4-FFF2-40B4-BE49-F238E27FC236}">
                <a16:creationId xmlns:a16="http://schemas.microsoft.com/office/drawing/2014/main" id="{1BEF39FA-7E9C-17C0-F446-E8809C77DA6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97959" y="411510"/>
            <a:ext cx="1864118" cy="1728192"/>
          </a:xfrm>
          <a:prstGeom prst="rect">
            <a:avLst/>
          </a:prstGeom>
        </p:spPr>
      </p:pic>
    </p:spTree>
    <p:extLst>
      <p:ext uri="{BB962C8B-B14F-4D97-AF65-F5344CB8AC3E}">
        <p14:creationId xmlns:p14="http://schemas.microsoft.com/office/powerpoint/2010/main" val="9030058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4B7C518A-EF09-AE46-A3E1-029B1A644ED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9144000" cy="5143499"/>
          </a:xfrm>
          <a:prstGeom prst="rect">
            <a:avLst/>
          </a:prstGeom>
        </p:spPr>
      </p:pic>
      <p:sp>
        <p:nvSpPr>
          <p:cNvPr id="5" name="Textfeld 4">
            <a:extLst>
              <a:ext uri="{FF2B5EF4-FFF2-40B4-BE49-F238E27FC236}">
                <a16:creationId xmlns:a16="http://schemas.microsoft.com/office/drawing/2014/main" id="{1C0A596B-9EA5-C544-95C7-55429F4A3C3D}"/>
              </a:ext>
            </a:extLst>
          </p:cNvPr>
          <p:cNvSpPr txBox="1"/>
          <p:nvPr/>
        </p:nvSpPr>
        <p:spPr>
          <a:xfrm>
            <a:off x="1368755" y="303498"/>
            <a:ext cx="6551617" cy="3605089"/>
          </a:xfrm>
          <a:prstGeom prst="rect">
            <a:avLst/>
          </a:prstGeom>
          <a:noFill/>
        </p:spPr>
        <p:txBody>
          <a:bodyPr wrap="square">
            <a:spAutoFit/>
          </a:bodyPr>
          <a:lstStyle/>
          <a:p>
            <a:pPr marR="476">
              <a:lnSpc>
                <a:spcPct val="115000"/>
              </a:lnSpc>
              <a:spcAft>
                <a:spcPts val="750"/>
              </a:spcAft>
            </a:pPr>
            <a:endParaRPr lang="de-DE" sz="2400" b="1" dirty="0">
              <a:solidFill>
                <a:schemeClr val="tx1">
                  <a:lumMod val="65000"/>
                  <a:lumOff val="35000"/>
                </a:schemeClr>
              </a:solidFill>
              <a:latin typeface="Corbel" panose="020B0503020204020204" pitchFamily="34" charset="0"/>
            </a:endParaRPr>
          </a:p>
          <a:p>
            <a:pPr marR="476">
              <a:lnSpc>
                <a:spcPct val="115000"/>
              </a:lnSpc>
              <a:spcAft>
                <a:spcPts val="750"/>
              </a:spcAft>
            </a:pPr>
            <a:r>
              <a:rPr lang="de-DE" sz="2400" b="1" dirty="0">
                <a:solidFill>
                  <a:schemeClr val="tx1">
                    <a:lumMod val="65000"/>
                    <a:lumOff val="35000"/>
                  </a:schemeClr>
                </a:solidFill>
                <a:latin typeface="Corbel" panose="020B0503020204020204" pitchFamily="34" charset="0"/>
              </a:rPr>
              <a:t>Ziel der apostolischen Begabung</a:t>
            </a:r>
          </a:p>
          <a:p>
            <a:pPr marR="476">
              <a:lnSpc>
                <a:spcPct val="115000"/>
              </a:lnSpc>
              <a:spcAft>
                <a:spcPts val="750"/>
              </a:spcAft>
            </a:pPr>
            <a:r>
              <a:rPr lang="de-DE" dirty="0" err="1">
                <a:solidFill>
                  <a:schemeClr val="tx1">
                    <a:lumMod val="65000"/>
                    <a:lumOff val="35000"/>
                  </a:schemeClr>
                </a:solidFill>
              </a:rPr>
              <a:t>für</a:t>
            </a:r>
            <a:r>
              <a:rPr lang="de-DE" dirty="0">
                <a:solidFill>
                  <a:schemeClr val="tx1">
                    <a:lumMod val="65000"/>
                    <a:lumOff val="35000"/>
                  </a:schemeClr>
                </a:solidFill>
              </a:rPr>
              <a:t> die Gemeinde und </a:t>
            </a:r>
            <a:r>
              <a:rPr lang="de-DE" dirty="0" err="1">
                <a:solidFill>
                  <a:schemeClr val="tx1">
                    <a:lumMod val="65000"/>
                    <a:lumOff val="35000"/>
                  </a:schemeClr>
                </a:solidFill>
              </a:rPr>
              <a:t>für</a:t>
            </a:r>
            <a:r>
              <a:rPr lang="de-DE" dirty="0">
                <a:solidFill>
                  <a:schemeClr val="tx1">
                    <a:lumMod val="65000"/>
                    <a:lumOff val="35000"/>
                  </a:schemeClr>
                </a:solidFill>
              </a:rPr>
              <a:t> die Welt </a:t>
            </a:r>
          </a:p>
          <a:p>
            <a:pPr marR="476">
              <a:lnSpc>
                <a:spcPct val="115000"/>
              </a:lnSpc>
              <a:spcAft>
                <a:spcPts val="750"/>
              </a:spcAft>
            </a:pPr>
            <a:br>
              <a:rPr lang="de-DE" sz="2400" dirty="0">
                <a:solidFill>
                  <a:schemeClr val="tx1">
                    <a:lumMod val="65000"/>
                    <a:lumOff val="35000"/>
                  </a:schemeClr>
                </a:solidFill>
                <a:latin typeface="Calibri" panose="020F0502020204030204" pitchFamily="34" charset="0"/>
                <a:cs typeface="Times New Roman" panose="02020603050405020304" pitchFamily="18" charset="0"/>
              </a:rPr>
            </a:br>
            <a:r>
              <a:rPr lang="de-DE" dirty="0">
                <a:solidFill>
                  <a:schemeClr val="tx1">
                    <a:lumMod val="65000"/>
                    <a:lumOff val="35000"/>
                  </a:schemeClr>
                </a:solidFill>
              </a:rPr>
              <a:t>- bewirkt eine Zirkulation und Dynamik</a:t>
            </a:r>
            <a:br>
              <a:rPr lang="de-DE" dirty="0">
                <a:solidFill>
                  <a:schemeClr val="tx1">
                    <a:lumMod val="65000"/>
                    <a:lumOff val="35000"/>
                  </a:schemeClr>
                </a:solidFill>
              </a:rPr>
            </a:br>
            <a:r>
              <a:rPr lang="de-DE" dirty="0">
                <a:solidFill>
                  <a:schemeClr val="tx1">
                    <a:lumMod val="65000"/>
                    <a:lumOff val="35000"/>
                  </a:schemeClr>
                </a:solidFill>
              </a:rPr>
              <a:t>- bewirkt freisetzenden Schwung in der Gemeinde</a:t>
            </a:r>
            <a:br>
              <a:rPr lang="de-DE" dirty="0">
                <a:solidFill>
                  <a:schemeClr val="tx1">
                    <a:lumMod val="65000"/>
                    <a:lumOff val="35000"/>
                  </a:schemeClr>
                </a:solidFill>
              </a:rPr>
            </a:br>
            <a:r>
              <a:rPr lang="de-DE" dirty="0">
                <a:solidFill>
                  <a:schemeClr val="tx1">
                    <a:lumMod val="65000"/>
                    <a:lumOff val="35000"/>
                  </a:schemeClr>
                </a:solidFill>
              </a:rPr>
              <a:t>   </a:t>
            </a:r>
            <a:endParaRPr lang="de-DE" dirty="0">
              <a:solidFill>
                <a:schemeClr val="tx1">
                  <a:lumMod val="65000"/>
                  <a:lumOff val="35000"/>
                </a:schemeClr>
              </a:solidFill>
              <a:latin typeface="Corbel" panose="020B0503020204020204" pitchFamily="34" charset="0"/>
              <a:ea typeface="+mj-ea"/>
              <a:cs typeface="+mj-cs"/>
            </a:endParaRPr>
          </a:p>
          <a:p>
            <a:pPr lvl="6"/>
            <a:endParaRPr lang="de-DE" dirty="0">
              <a:solidFill>
                <a:schemeClr val="tx1">
                  <a:lumMod val="65000"/>
                  <a:lumOff val="35000"/>
                </a:schemeClr>
              </a:solidFill>
              <a:latin typeface="Corbel" panose="020B0503020204020204" pitchFamily="34" charset="0"/>
              <a:ea typeface="+mj-ea"/>
              <a:cs typeface="+mj-cs"/>
            </a:endParaRPr>
          </a:p>
          <a:p>
            <a:pPr lvl="6"/>
            <a:endParaRPr lang="de-DE" dirty="0">
              <a:solidFill>
                <a:schemeClr val="tx1">
                  <a:lumMod val="65000"/>
                  <a:lumOff val="35000"/>
                </a:schemeClr>
              </a:solidFill>
              <a:latin typeface="Corbel" panose="020B0503020204020204" pitchFamily="34" charset="0"/>
              <a:ea typeface="+mj-ea"/>
              <a:cs typeface="+mj-cs"/>
            </a:endParaRPr>
          </a:p>
        </p:txBody>
      </p:sp>
      <p:pic>
        <p:nvPicPr>
          <p:cNvPr id="3" name="Grafik 2">
            <a:extLst>
              <a:ext uri="{FF2B5EF4-FFF2-40B4-BE49-F238E27FC236}">
                <a16:creationId xmlns:a16="http://schemas.microsoft.com/office/drawing/2014/main" id="{1BEF39FA-7E9C-17C0-F446-E8809C77DA6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97959" y="411510"/>
            <a:ext cx="1864118" cy="1728192"/>
          </a:xfrm>
          <a:prstGeom prst="rect">
            <a:avLst/>
          </a:prstGeom>
        </p:spPr>
      </p:pic>
    </p:spTree>
    <p:extLst>
      <p:ext uri="{BB962C8B-B14F-4D97-AF65-F5344CB8AC3E}">
        <p14:creationId xmlns:p14="http://schemas.microsoft.com/office/powerpoint/2010/main" val="24139950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extfeld 4">
            <a:extLst>
              <a:ext uri="{FF2B5EF4-FFF2-40B4-BE49-F238E27FC236}">
                <a16:creationId xmlns:a16="http://schemas.microsoft.com/office/drawing/2014/main" id="{1C0A596B-9EA5-C544-95C7-55429F4A3C3D}"/>
              </a:ext>
            </a:extLst>
          </p:cNvPr>
          <p:cNvSpPr txBox="1"/>
          <p:nvPr/>
        </p:nvSpPr>
        <p:spPr>
          <a:xfrm>
            <a:off x="3113838" y="2031690"/>
            <a:ext cx="6264696" cy="813813"/>
          </a:xfrm>
          <a:prstGeom prst="rect">
            <a:avLst/>
          </a:prstGeom>
          <a:noFill/>
        </p:spPr>
        <p:txBody>
          <a:bodyPr wrap="square">
            <a:spAutoFit/>
          </a:bodyPr>
          <a:lstStyle/>
          <a:p>
            <a:pPr marR="476">
              <a:lnSpc>
                <a:spcPct val="115000"/>
              </a:lnSpc>
              <a:spcAft>
                <a:spcPts val="750"/>
              </a:spcAft>
            </a:pPr>
            <a:r>
              <a:rPr lang="de-DE" sz="2100" dirty="0">
                <a:solidFill>
                  <a:schemeClr val="bg1"/>
                </a:solidFill>
                <a:latin typeface="Corbel" panose="020B0503020204020204" pitchFamily="34" charset="0"/>
                <a:ea typeface="+mj-ea"/>
                <a:cs typeface="+mj-cs"/>
              </a:rPr>
              <a:t>Bin ich ein Apostel ?</a:t>
            </a:r>
            <a:r>
              <a:rPr lang="de-DE" sz="2100" dirty="0">
                <a:solidFill>
                  <a:schemeClr val="tx1">
                    <a:lumMod val="65000"/>
                    <a:lumOff val="35000"/>
                  </a:schemeClr>
                </a:solidFill>
                <a:latin typeface="Corbel" panose="020B0503020204020204" pitchFamily="34" charset="0"/>
                <a:ea typeface="+mj-ea"/>
                <a:cs typeface="+mj-cs"/>
              </a:rPr>
              <a:t>						</a:t>
            </a:r>
          </a:p>
        </p:txBody>
      </p:sp>
      <p:pic>
        <p:nvPicPr>
          <p:cNvPr id="6" name="Grafik 5">
            <a:extLst>
              <a:ext uri="{FF2B5EF4-FFF2-40B4-BE49-F238E27FC236}">
                <a16:creationId xmlns:a16="http://schemas.microsoft.com/office/drawing/2014/main" id="{28B0FC24-1CD6-014D-9CEB-75F2817EBC5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9144000" cy="5143499"/>
          </a:xfrm>
          <a:prstGeom prst="rect">
            <a:avLst/>
          </a:prstGeom>
        </p:spPr>
      </p:pic>
      <p:sp>
        <p:nvSpPr>
          <p:cNvPr id="8" name="Textfeld 3">
            <a:extLst>
              <a:ext uri="{FF2B5EF4-FFF2-40B4-BE49-F238E27FC236}">
                <a16:creationId xmlns:a16="http://schemas.microsoft.com/office/drawing/2014/main" id="{3716A1E3-89F6-1643-93AC-38FB38C61F16}"/>
              </a:ext>
            </a:extLst>
          </p:cNvPr>
          <p:cNvSpPr txBox="1">
            <a:spLocks noChangeArrowheads="1"/>
          </p:cNvSpPr>
          <p:nvPr/>
        </p:nvSpPr>
        <p:spPr bwMode="auto">
          <a:xfrm rot="-5400000">
            <a:off x="741165" y="2218879"/>
            <a:ext cx="2268140" cy="461665"/>
          </a:xfrm>
          <a:prstGeom prst="rect">
            <a:avLst/>
          </a:prstGeom>
          <a:solidFill>
            <a:schemeClr val="accent1">
              <a:alpha val="75000"/>
            </a:schemeClr>
          </a:solidFill>
          <a:ln>
            <a:noFill/>
          </a:ln>
        </p:spPr>
        <p:txBody>
          <a:bodyPr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de-DE" altLang="de-DE" sz="2400" b="1" dirty="0">
                <a:solidFill>
                  <a:schemeClr val="bg1"/>
                </a:solidFill>
              </a:rPr>
              <a:t>Impuls</a:t>
            </a:r>
            <a:endParaRPr lang="de-DE" altLang="de-DE" sz="2400" dirty="0">
              <a:solidFill>
                <a:schemeClr val="bg1"/>
              </a:solidFill>
            </a:endParaRPr>
          </a:p>
        </p:txBody>
      </p:sp>
      <p:sp>
        <p:nvSpPr>
          <p:cNvPr id="10" name="Titel 1">
            <a:extLst>
              <a:ext uri="{FF2B5EF4-FFF2-40B4-BE49-F238E27FC236}">
                <a16:creationId xmlns:a16="http://schemas.microsoft.com/office/drawing/2014/main" id="{4B49DD6E-9E1A-B342-97D0-118AF6B385ED}"/>
              </a:ext>
            </a:extLst>
          </p:cNvPr>
          <p:cNvSpPr txBox="1">
            <a:spLocks/>
          </p:cNvSpPr>
          <p:nvPr/>
        </p:nvSpPr>
        <p:spPr bwMode="auto">
          <a:xfrm>
            <a:off x="2465785" y="1315642"/>
            <a:ext cx="4374467" cy="2268140"/>
          </a:xfrm>
          <a:prstGeom prst="rect">
            <a:avLst/>
          </a:prstGeom>
          <a:solidFill>
            <a:srgbClr val="FFC000">
              <a:alpha val="80000"/>
            </a:srgbClr>
          </a:solidFill>
          <a:ln>
            <a:noFill/>
          </a:ln>
        </p:spPr>
        <p:txBody>
          <a:bodyPr vert="horz" wrap="square" lIns="68580" tIns="34290" rIns="68580" bIns="34290" numCol="1" anchor="b" anchorCtr="0" compatLnSpc="1">
            <a:prstTxWarp prst="textNoShape">
              <a:avLst/>
            </a:prstTxWarp>
            <a:normAutofit/>
          </a:bodyPr>
          <a:lstStyle>
            <a:lvl1pPr algn="ctr" defTabSz="685800" rtl="0" eaLnBrk="0" fontAlgn="base" hangingPunct="0">
              <a:lnSpc>
                <a:spcPct val="85000"/>
              </a:lnSpc>
              <a:spcBef>
                <a:spcPct val="0"/>
              </a:spcBef>
              <a:spcAft>
                <a:spcPct val="0"/>
              </a:spcAft>
              <a:defRPr sz="5400" b="1" kern="1200" cap="all" baseline="0">
                <a:solidFill>
                  <a:srgbClr val="FFFFFF"/>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accent1"/>
                </a:solidFill>
                <a:latin typeface="Corbel" panose="020B0503020204020204" pitchFamily="34" charset="0"/>
              </a:defRPr>
            </a:lvl2pPr>
            <a:lvl3pPr algn="l" defTabSz="685800" rtl="0" eaLnBrk="0" fontAlgn="base" hangingPunct="0">
              <a:lnSpc>
                <a:spcPct val="90000"/>
              </a:lnSpc>
              <a:spcBef>
                <a:spcPct val="0"/>
              </a:spcBef>
              <a:spcAft>
                <a:spcPct val="0"/>
              </a:spcAft>
              <a:defRPr sz="3300">
                <a:solidFill>
                  <a:schemeClr val="accent1"/>
                </a:solidFill>
                <a:latin typeface="Corbel" panose="020B0503020204020204" pitchFamily="34" charset="0"/>
              </a:defRPr>
            </a:lvl3pPr>
            <a:lvl4pPr algn="l" defTabSz="685800" rtl="0" eaLnBrk="0" fontAlgn="base" hangingPunct="0">
              <a:lnSpc>
                <a:spcPct val="90000"/>
              </a:lnSpc>
              <a:spcBef>
                <a:spcPct val="0"/>
              </a:spcBef>
              <a:spcAft>
                <a:spcPct val="0"/>
              </a:spcAft>
              <a:defRPr sz="3300">
                <a:solidFill>
                  <a:schemeClr val="accent1"/>
                </a:solidFill>
                <a:latin typeface="Corbel" panose="020B0503020204020204" pitchFamily="34" charset="0"/>
              </a:defRPr>
            </a:lvl4pPr>
            <a:lvl5pPr algn="l" defTabSz="685800" rtl="0" eaLnBrk="0" fontAlgn="base" hangingPunct="0">
              <a:lnSpc>
                <a:spcPct val="90000"/>
              </a:lnSpc>
              <a:spcBef>
                <a:spcPct val="0"/>
              </a:spcBef>
              <a:spcAft>
                <a:spcPct val="0"/>
              </a:spcAft>
              <a:defRPr sz="3300">
                <a:solidFill>
                  <a:schemeClr val="accent1"/>
                </a:solidFill>
                <a:latin typeface="Corbel" panose="020B0503020204020204" pitchFamily="34" charset="0"/>
              </a:defRPr>
            </a:lvl5pPr>
            <a:lvl6pPr marL="457200" algn="l" defTabSz="685800" rtl="0" fontAlgn="base">
              <a:lnSpc>
                <a:spcPct val="90000"/>
              </a:lnSpc>
              <a:spcBef>
                <a:spcPct val="0"/>
              </a:spcBef>
              <a:spcAft>
                <a:spcPct val="0"/>
              </a:spcAft>
              <a:defRPr sz="3300">
                <a:solidFill>
                  <a:schemeClr val="accent1"/>
                </a:solidFill>
                <a:latin typeface="Corbel" panose="020B0503020204020204" pitchFamily="34" charset="0"/>
              </a:defRPr>
            </a:lvl6pPr>
            <a:lvl7pPr marL="914400" algn="l" defTabSz="685800" rtl="0" fontAlgn="base">
              <a:lnSpc>
                <a:spcPct val="90000"/>
              </a:lnSpc>
              <a:spcBef>
                <a:spcPct val="0"/>
              </a:spcBef>
              <a:spcAft>
                <a:spcPct val="0"/>
              </a:spcAft>
              <a:defRPr sz="3300">
                <a:solidFill>
                  <a:schemeClr val="accent1"/>
                </a:solidFill>
                <a:latin typeface="Corbel" panose="020B0503020204020204" pitchFamily="34" charset="0"/>
              </a:defRPr>
            </a:lvl7pPr>
            <a:lvl8pPr marL="1371600" algn="l" defTabSz="685800" rtl="0" fontAlgn="base">
              <a:lnSpc>
                <a:spcPct val="90000"/>
              </a:lnSpc>
              <a:spcBef>
                <a:spcPct val="0"/>
              </a:spcBef>
              <a:spcAft>
                <a:spcPct val="0"/>
              </a:spcAft>
              <a:defRPr sz="3300">
                <a:solidFill>
                  <a:schemeClr val="accent1"/>
                </a:solidFill>
                <a:latin typeface="Corbel" panose="020B0503020204020204" pitchFamily="34" charset="0"/>
              </a:defRPr>
            </a:lvl8pPr>
            <a:lvl9pPr marL="1828800" algn="l" defTabSz="685800" rtl="0" fontAlgn="base">
              <a:lnSpc>
                <a:spcPct val="90000"/>
              </a:lnSpc>
              <a:spcBef>
                <a:spcPct val="0"/>
              </a:spcBef>
              <a:spcAft>
                <a:spcPct val="0"/>
              </a:spcAft>
              <a:defRPr sz="3300">
                <a:solidFill>
                  <a:schemeClr val="accent1"/>
                </a:solidFill>
                <a:latin typeface="Corbel" panose="020B0503020204020204" pitchFamily="34" charset="0"/>
              </a:defRPr>
            </a:lvl9pPr>
          </a:lstStyle>
          <a:p>
            <a:pPr>
              <a:lnSpc>
                <a:spcPct val="100000"/>
              </a:lnSpc>
            </a:pPr>
            <a:r>
              <a:rPr lang="de-DE" altLang="de-DE" sz="2700" cap="none" dirty="0">
                <a:solidFill>
                  <a:schemeClr val="tx1">
                    <a:lumMod val="65000"/>
                    <a:lumOff val="35000"/>
                  </a:schemeClr>
                </a:solidFill>
                <a:latin typeface="+mn-lt"/>
              </a:rPr>
              <a:t>Das Schönste wäre doch,</a:t>
            </a:r>
            <a:br>
              <a:rPr lang="de-DE" altLang="de-DE" sz="2700" cap="none" dirty="0">
                <a:solidFill>
                  <a:schemeClr val="tx1">
                    <a:lumMod val="65000"/>
                    <a:lumOff val="35000"/>
                  </a:schemeClr>
                </a:solidFill>
                <a:latin typeface="+mn-lt"/>
              </a:rPr>
            </a:br>
            <a:endParaRPr lang="de-DE" altLang="de-DE" sz="2700" cap="none" dirty="0">
              <a:solidFill>
                <a:schemeClr val="tx1">
                  <a:lumMod val="65000"/>
                  <a:lumOff val="35000"/>
                </a:schemeClr>
              </a:solidFill>
              <a:latin typeface="+mn-lt"/>
            </a:endParaRPr>
          </a:p>
          <a:p>
            <a:pPr>
              <a:lnSpc>
                <a:spcPct val="100000"/>
              </a:lnSpc>
            </a:pPr>
            <a:endParaRPr lang="de-DE" altLang="de-DE" sz="2700" cap="none" dirty="0">
              <a:solidFill>
                <a:schemeClr val="bg1"/>
              </a:solidFill>
              <a:latin typeface="+mn-lt"/>
            </a:endParaRPr>
          </a:p>
          <a:p>
            <a:pPr>
              <a:lnSpc>
                <a:spcPct val="100000"/>
              </a:lnSpc>
            </a:pPr>
            <a:endParaRPr lang="de-DE" altLang="de-DE" sz="2700" cap="none" dirty="0">
              <a:solidFill>
                <a:schemeClr val="bg1"/>
              </a:solidFill>
              <a:latin typeface="+mn-lt"/>
            </a:endParaRPr>
          </a:p>
          <a:p>
            <a:pPr>
              <a:lnSpc>
                <a:spcPct val="100000"/>
              </a:lnSpc>
            </a:pPr>
            <a:endParaRPr lang="de-DE" altLang="de-DE" sz="2700" dirty="0">
              <a:solidFill>
                <a:srgbClr val="FFC000"/>
              </a:solidFill>
              <a:latin typeface="+mn-lt"/>
            </a:endParaRPr>
          </a:p>
        </p:txBody>
      </p:sp>
    </p:spTree>
    <p:extLst>
      <p:ext uri="{BB962C8B-B14F-4D97-AF65-F5344CB8AC3E}">
        <p14:creationId xmlns:p14="http://schemas.microsoft.com/office/powerpoint/2010/main" val="22283594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extfeld 4">
            <a:extLst>
              <a:ext uri="{FF2B5EF4-FFF2-40B4-BE49-F238E27FC236}">
                <a16:creationId xmlns:a16="http://schemas.microsoft.com/office/drawing/2014/main" id="{1C0A596B-9EA5-C544-95C7-55429F4A3C3D}"/>
              </a:ext>
            </a:extLst>
          </p:cNvPr>
          <p:cNvSpPr txBox="1"/>
          <p:nvPr/>
        </p:nvSpPr>
        <p:spPr>
          <a:xfrm>
            <a:off x="3113838" y="2031690"/>
            <a:ext cx="6264696" cy="813813"/>
          </a:xfrm>
          <a:prstGeom prst="rect">
            <a:avLst/>
          </a:prstGeom>
          <a:noFill/>
        </p:spPr>
        <p:txBody>
          <a:bodyPr wrap="square">
            <a:spAutoFit/>
          </a:bodyPr>
          <a:lstStyle/>
          <a:p>
            <a:pPr marR="476">
              <a:lnSpc>
                <a:spcPct val="115000"/>
              </a:lnSpc>
              <a:spcAft>
                <a:spcPts val="750"/>
              </a:spcAft>
            </a:pPr>
            <a:r>
              <a:rPr lang="de-DE" sz="2100" dirty="0">
                <a:solidFill>
                  <a:schemeClr val="bg1"/>
                </a:solidFill>
                <a:latin typeface="Corbel" panose="020B0503020204020204" pitchFamily="34" charset="0"/>
                <a:ea typeface="+mj-ea"/>
                <a:cs typeface="+mj-cs"/>
              </a:rPr>
              <a:t>Bin ich ein Apostel ?</a:t>
            </a:r>
            <a:r>
              <a:rPr lang="de-DE" sz="2100" dirty="0">
                <a:solidFill>
                  <a:schemeClr val="tx1">
                    <a:lumMod val="65000"/>
                    <a:lumOff val="35000"/>
                  </a:schemeClr>
                </a:solidFill>
                <a:latin typeface="Corbel" panose="020B0503020204020204" pitchFamily="34" charset="0"/>
                <a:ea typeface="+mj-ea"/>
                <a:cs typeface="+mj-cs"/>
              </a:rPr>
              <a:t>						</a:t>
            </a:r>
          </a:p>
        </p:txBody>
      </p:sp>
      <p:pic>
        <p:nvPicPr>
          <p:cNvPr id="6" name="Grafik 5">
            <a:extLst>
              <a:ext uri="{FF2B5EF4-FFF2-40B4-BE49-F238E27FC236}">
                <a16:creationId xmlns:a16="http://schemas.microsoft.com/office/drawing/2014/main" id="{28B0FC24-1CD6-014D-9CEB-75F2817EBC5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9144000" cy="5143499"/>
          </a:xfrm>
          <a:prstGeom prst="rect">
            <a:avLst/>
          </a:prstGeom>
        </p:spPr>
      </p:pic>
      <p:sp>
        <p:nvSpPr>
          <p:cNvPr id="8" name="Textfeld 3">
            <a:extLst>
              <a:ext uri="{FF2B5EF4-FFF2-40B4-BE49-F238E27FC236}">
                <a16:creationId xmlns:a16="http://schemas.microsoft.com/office/drawing/2014/main" id="{3716A1E3-89F6-1643-93AC-38FB38C61F16}"/>
              </a:ext>
            </a:extLst>
          </p:cNvPr>
          <p:cNvSpPr txBox="1">
            <a:spLocks noChangeArrowheads="1"/>
          </p:cNvSpPr>
          <p:nvPr/>
        </p:nvSpPr>
        <p:spPr bwMode="auto">
          <a:xfrm rot="-5400000">
            <a:off x="741165" y="2218879"/>
            <a:ext cx="2268140" cy="461665"/>
          </a:xfrm>
          <a:prstGeom prst="rect">
            <a:avLst/>
          </a:prstGeom>
          <a:solidFill>
            <a:schemeClr val="accent1">
              <a:alpha val="75000"/>
            </a:schemeClr>
          </a:solidFill>
          <a:ln>
            <a:noFill/>
          </a:ln>
        </p:spPr>
        <p:txBody>
          <a:bodyPr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r>
              <a:rPr lang="de-DE" altLang="de-DE" sz="2400" b="1" dirty="0">
                <a:solidFill>
                  <a:schemeClr val="bg1"/>
                </a:solidFill>
              </a:rPr>
              <a:t>Impuls</a:t>
            </a:r>
            <a:endParaRPr lang="de-DE" altLang="de-DE" sz="2400" dirty="0">
              <a:solidFill>
                <a:schemeClr val="bg1"/>
              </a:solidFill>
            </a:endParaRPr>
          </a:p>
        </p:txBody>
      </p:sp>
      <p:sp>
        <p:nvSpPr>
          <p:cNvPr id="10" name="Titel 1">
            <a:extLst>
              <a:ext uri="{FF2B5EF4-FFF2-40B4-BE49-F238E27FC236}">
                <a16:creationId xmlns:a16="http://schemas.microsoft.com/office/drawing/2014/main" id="{4B49DD6E-9E1A-B342-97D0-118AF6B385ED}"/>
              </a:ext>
            </a:extLst>
          </p:cNvPr>
          <p:cNvSpPr txBox="1">
            <a:spLocks/>
          </p:cNvSpPr>
          <p:nvPr/>
        </p:nvSpPr>
        <p:spPr bwMode="auto">
          <a:xfrm>
            <a:off x="2465785" y="1315642"/>
            <a:ext cx="4374467" cy="2268140"/>
          </a:xfrm>
          <a:prstGeom prst="rect">
            <a:avLst/>
          </a:prstGeom>
          <a:solidFill>
            <a:srgbClr val="FFC000">
              <a:alpha val="80000"/>
            </a:srgbClr>
          </a:solidFill>
          <a:ln>
            <a:noFill/>
          </a:ln>
        </p:spPr>
        <p:txBody>
          <a:bodyPr vert="horz" wrap="square" lIns="68580" tIns="34290" rIns="68580" bIns="34290" numCol="1" anchor="b" anchorCtr="0" compatLnSpc="1">
            <a:prstTxWarp prst="textNoShape">
              <a:avLst/>
            </a:prstTxWarp>
            <a:normAutofit fontScale="92500" lnSpcReduction="10000"/>
          </a:bodyPr>
          <a:lstStyle>
            <a:lvl1pPr algn="ctr" defTabSz="685800" rtl="0" eaLnBrk="0" fontAlgn="base" hangingPunct="0">
              <a:lnSpc>
                <a:spcPct val="85000"/>
              </a:lnSpc>
              <a:spcBef>
                <a:spcPct val="0"/>
              </a:spcBef>
              <a:spcAft>
                <a:spcPct val="0"/>
              </a:spcAft>
              <a:defRPr sz="5400" b="1" kern="1200" cap="all" baseline="0">
                <a:solidFill>
                  <a:srgbClr val="FFFFFF"/>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accent1"/>
                </a:solidFill>
                <a:latin typeface="Corbel" panose="020B0503020204020204" pitchFamily="34" charset="0"/>
              </a:defRPr>
            </a:lvl2pPr>
            <a:lvl3pPr algn="l" defTabSz="685800" rtl="0" eaLnBrk="0" fontAlgn="base" hangingPunct="0">
              <a:lnSpc>
                <a:spcPct val="90000"/>
              </a:lnSpc>
              <a:spcBef>
                <a:spcPct val="0"/>
              </a:spcBef>
              <a:spcAft>
                <a:spcPct val="0"/>
              </a:spcAft>
              <a:defRPr sz="3300">
                <a:solidFill>
                  <a:schemeClr val="accent1"/>
                </a:solidFill>
                <a:latin typeface="Corbel" panose="020B0503020204020204" pitchFamily="34" charset="0"/>
              </a:defRPr>
            </a:lvl3pPr>
            <a:lvl4pPr algn="l" defTabSz="685800" rtl="0" eaLnBrk="0" fontAlgn="base" hangingPunct="0">
              <a:lnSpc>
                <a:spcPct val="90000"/>
              </a:lnSpc>
              <a:spcBef>
                <a:spcPct val="0"/>
              </a:spcBef>
              <a:spcAft>
                <a:spcPct val="0"/>
              </a:spcAft>
              <a:defRPr sz="3300">
                <a:solidFill>
                  <a:schemeClr val="accent1"/>
                </a:solidFill>
                <a:latin typeface="Corbel" panose="020B0503020204020204" pitchFamily="34" charset="0"/>
              </a:defRPr>
            </a:lvl4pPr>
            <a:lvl5pPr algn="l" defTabSz="685800" rtl="0" eaLnBrk="0" fontAlgn="base" hangingPunct="0">
              <a:lnSpc>
                <a:spcPct val="90000"/>
              </a:lnSpc>
              <a:spcBef>
                <a:spcPct val="0"/>
              </a:spcBef>
              <a:spcAft>
                <a:spcPct val="0"/>
              </a:spcAft>
              <a:defRPr sz="3300">
                <a:solidFill>
                  <a:schemeClr val="accent1"/>
                </a:solidFill>
                <a:latin typeface="Corbel" panose="020B0503020204020204" pitchFamily="34" charset="0"/>
              </a:defRPr>
            </a:lvl5pPr>
            <a:lvl6pPr marL="457200" algn="l" defTabSz="685800" rtl="0" fontAlgn="base">
              <a:lnSpc>
                <a:spcPct val="90000"/>
              </a:lnSpc>
              <a:spcBef>
                <a:spcPct val="0"/>
              </a:spcBef>
              <a:spcAft>
                <a:spcPct val="0"/>
              </a:spcAft>
              <a:defRPr sz="3300">
                <a:solidFill>
                  <a:schemeClr val="accent1"/>
                </a:solidFill>
                <a:latin typeface="Corbel" panose="020B0503020204020204" pitchFamily="34" charset="0"/>
              </a:defRPr>
            </a:lvl6pPr>
            <a:lvl7pPr marL="914400" algn="l" defTabSz="685800" rtl="0" fontAlgn="base">
              <a:lnSpc>
                <a:spcPct val="90000"/>
              </a:lnSpc>
              <a:spcBef>
                <a:spcPct val="0"/>
              </a:spcBef>
              <a:spcAft>
                <a:spcPct val="0"/>
              </a:spcAft>
              <a:defRPr sz="3300">
                <a:solidFill>
                  <a:schemeClr val="accent1"/>
                </a:solidFill>
                <a:latin typeface="Corbel" panose="020B0503020204020204" pitchFamily="34" charset="0"/>
              </a:defRPr>
            </a:lvl7pPr>
            <a:lvl8pPr marL="1371600" algn="l" defTabSz="685800" rtl="0" fontAlgn="base">
              <a:lnSpc>
                <a:spcPct val="90000"/>
              </a:lnSpc>
              <a:spcBef>
                <a:spcPct val="0"/>
              </a:spcBef>
              <a:spcAft>
                <a:spcPct val="0"/>
              </a:spcAft>
              <a:defRPr sz="3300">
                <a:solidFill>
                  <a:schemeClr val="accent1"/>
                </a:solidFill>
                <a:latin typeface="Corbel" panose="020B0503020204020204" pitchFamily="34" charset="0"/>
              </a:defRPr>
            </a:lvl8pPr>
            <a:lvl9pPr marL="1828800" algn="l" defTabSz="685800" rtl="0" fontAlgn="base">
              <a:lnSpc>
                <a:spcPct val="90000"/>
              </a:lnSpc>
              <a:spcBef>
                <a:spcPct val="0"/>
              </a:spcBef>
              <a:spcAft>
                <a:spcPct val="0"/>
              </a:spcAft>
              <a:defRPr sz="3300">
                <a:solidFill>
                  <a:schemeClr val="accent1"/>
                </a:solidFill>
                <a:latin typeface="Corbel" panose="020B0503020204020204" pitchFamily="34" charset="0"/>
              </a:defRPr>
            </a:lvl9pPr>
          </a:lstStyle>
          <a:p>
            <a:pPr>
              <a:lnSpc>
                <a:spcPct val="100000"/>
              </a:lnSpc>
            </a:pPr>
            <a:r>
              <a:rPr lang="de-DE" altLang="de-DE" sz="2700" cap="none" dirty="0">
                <a:solidFill>
                  <a:schemeClr val="tx1">
                    <a:lumMod val="65000"/>
                    <a:lumOff val="35000"/>
                  </a:schemeClr>
                </a:solidFill>
                <a:latin typeface="+mn-lt"/>
              </a:rPr>
              <a:t>Das Schönste wäre doch,</a:t>
            </a:r>
            <a:br>
              <a:rPr lang="de-DE" altLang="de-DE" sz="2700" cap="none" dirty="0">
                <a:solidFill>
                  <a:schemeClr val="tx1">
                    <a:lumMod val="65000"/>
                    <a:lumOff val="35000"/>
                  </a:schemeClr>
                </a:solidFill>
                <a:latin typeface="+mn-lt"/>
              </a:rPr>
            </a:br>
            <a:r>
              <a:rPr lang="de-DE" altLang="de-DE" sz="2700" cap="none" dirty="0">
                <a:solidFill>
                  <a:schemeClr val="tx1">
                    <a:lumMod val="65000"/>
                    <a:lumOff val="35000"/>
                  </a:schemeClr>
                </a:solidFill>
                <a:latin typeface="+mn-lt"/>
              </a:rPr>
              <a:t>wenn du bei dir selbst eine apostolische Begabung entdeckst und sie in die Gemeinde investierst…</a:t>
            </a:r>
            <a:br>
              <a:rPr lang="de-DE" altLang="de-DE" sz="2700" cap="none" dirty="0">
                <a:solidFill>
                  <a:schemeClr val="tx1">
                    <a:lumMod val="65000"/>
                    <a:lumOff val="35000"/>
                  </a:schemeClr>
                </a:solidFill>
                <a:latin typeface="+mn-lt"/>
              </a:rPr>
            </a:br>
            <a:endParaRPr lang="de-DE" altLang="de-DE" sz="2700" dirty="0">
              <a:solidFill>
                <a:schemeClr val="tx1">
                  <a:lumMod val="65000"/>
                  <a:lumOff val="35000"/>
                </a:schemeClr>
              </a:solidFill>
              <a:latin typeface="+mn-lt"/>
            </a:endParaRPr>
          </a:p>
        </p:txBody>
      </p:sp>
    </p:spTree>
    <p:extLst>
      <p:ext uri="{BB962C8B-B14F-4D97-AF65-F5344CB8AC3E}">
        <p14:creationId xmlns:p14="http://schemas.microsoft.com/office/powerpoint/2010/main" val="39632123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4B7C518A-EF09-AE46-A3E1-029B1A644ED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042"/>
            <a:ext cx="9144000" cy="5143499"/>
          </a:xfrm>
          <a:prstGeom prst="rect">
            <a:avLst/>
          </a:prstGeom>
        </p:spPr>
      </p:pic>
      <p:sp>
        <p:nvSpPr>
          <p:cNvPr id="8" name="Titel 2">
            <a:extLst>
              <a:ext uri="{FF2B5EF4-FFF2-40B4-BE49-F238E27FC236}">
                <a16:creationId xmlns:a16="http://schemas.microsoft.com/office/drawing/2014/main" id="{68E34A98-BAB5-3143-B718-C6322F907662}"/>
              </a:ext>
            </a:extLst>
          </p:cNvPr>
          <p:cNvSpPr txBox="1">
            <a:spLocks/>
          </p:cNvSpPr>
          <p:nvPr/>
        </p:nvSpPr>
        <p:spPr bwMode="auto">
          <a:xfrm>
            <a:off x="2598878" y="3003798"/>
            <a:ext cx="3942438" cy="1272589"/>
          </a:xfrm>
          <a:prstGeom prst="rect">
            <a:avLst/>
          </a:prstGeom>
          <a:noFill/>
          <a:ln>
            <a:solidFill>
              <a:schemeClr val="bg1"/>
            </a:solidFill>
          </a:ln>
        </p:spPr>
        <p:txBody>
          <a:bodyPr vert="horz" wrap="square" lIns="68580" tIns="34290" rIns="68580" bIns="3429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defTabSz="685800">
              <a:defRPr/>
            </a:pPr>
            <a:br>
              <a:rPr lang="de-DE" sz="2400" dirty="0">
                <a:solidFill>
                  <a:schemeClr val="bg1"/>
                </a:solidFill>
                <a:latin typeface="Corbel" panose="020B0503020204020204" pitchFamily="34" charset="0"/>
              </a:rPr>
            </a:br>
            <a:r>
              <a:rPr lang="de-DE" sz="2400" dirty="0">
                <a:solidFill>
                  <a:schemeClr val="bg1"/>
                </a:solidFill>
                <a:latin typeface="Corbel" panose="020B0503020204020204" pitchFamily="34" charset="0"/>
              </a:rPr>
              <a:t>		</a:t>
            </a:r>
            <a:r>
              <a:rPr lang="de-DE" sz="2400" b="1" dirty="0">
                <a:solidFill>
                  <a:schemeClr val="tx1">
                    <a:lumMod val="65000"/>
                    <a:lumOff val="35000"/>
                  </a:schemeClr>
                </a:solidFill>
                <a:latin typeface="Corbel" panose="020B0503020204020204" pitchFamily="34" charset="0"/>
              </a:rPr>
              <a:t>EINHEIT</a:t>
            </a:r>
            <a:r>
              <a:rPr lang="de-DE" altLang="de-DE" sz="2400" b="1" dirty="0">
                <a:solidFill>
                  <a:sysClr val="window" lastClr="FFFFFF"/>
                </a:solidFill>
                <a:latin typeface="Corbel" panose="020B0503020204020204" pitchFamily="34" charset="0"/>
              </a:rPr>
              <a:t>				</a:t>
            </a:r>
          </a:p>
        </p:txBody>
      </p:sp>
      <p:pic>
        <p:nvPicPr>
          <p:cNvPr id="10" name="Grafik 9">
            <a:extLst>
              <a:ext uri="{FF2B5EF4-FFF2-40B4-BE49-F238E27FC236}">
                <a16:creationId xmlns:a16="http://schemas.microsoft.com/office/drawing/2014/main" id="{1022290F-540A-F549-9C81-27BED98C062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52540" y="1545712"/>
            <a:ext cx="3949704" cy="1188132"/>
          </a:xfrm>
          <a:prstGeom prst="rect">
            <a:avLst/>
          </a:prstGeom>
        </p:spPr>
      </p:pic>
      <p:cxnSp>
        <p:nvCxnSpPr>
          <p:cNvPr id="3" name="Gerade Verbindung 2">
            <a:extLst>
              <a:ext uri="{FF2B5EF4-FFF2-40B4-BE49-F238E27FC236}">
                <a16:creationId xmlns:a16="http://schemas.microsoft.com/office/drawing/2014/main" id="{ACBCC050-D9A1-1163-85DE-0584AA170EE4}"/>
              </a:ext>
            </a:extLst>
          </p:cNvPr>
          <p:cNvCxnSpPr>
            <a:cxnSpLocks/>
          </p:cNvCxnSpPr>
          <p:nvPr/>
        </p:nvCxnSpPr>
        <p:spPr>
          <a:xfrm flipV="1">
            <a:off x="2087724" y="256533"/>
            <a:ext cx="2482373" cy="1026114"/>
          </a:xfrm>
          <a:prstGeom prst="line">
            <a:avLst/>
          </a:prstGeom>
          <a:ln>
            <a:solidFill>
              <a:schemeClr val="bg1"/>
            </a:solidFill>
          </a:ln>
        </p:spPr>
        <p:style>
          <a:lnRef idx="2">
            <a:schemeClr val="accent2"/>
          </a:lnRef>
          <a:fillRef idx="0">
            <a:schemeClr val="accent2"/>
          </a:fillRef>
          <a:effectRef idx="1">
            <a:schemeClr val="accent2"/>
          </a:effectRef>
          <a:fontRef idx="minor">
            <a:schemeClr val="tx1"/>
          </a:fontRef>
        </p:style>
      </p:cxnSp>
      <p:cxnSp>
        <p:nvCxnSpPr>
          <p:cNvPr id="5" name="Gerade Verbindung 4">
            <a:extLst>
              <a:ext uri="{FF2B5EF4-FFF2-40B4-BE49-F238E27FC236}">
                <a16:creationId xmlns:a16="http://schemas.microsoft.com/office/drawing/2014/main" id="{C0CA521A-EB35-7FF9-8AA7-F5B811C4EC5A}"/>
              </a:ext>
            </a:extLst>
          </p:cNvPr>
          <p:cNvCxnSpPr>
            <a:cxnSpLocks/>
          </p:cNvCxnSpPr>
          <p:nvPr/>
        </p:nvCxnSpPr>
        <p:spPr>
          <a:xfrm>
            <a:off x="4566463" y="256533"/>
            <a:ext cx="2435807" cy="1120553"/>
          </a:xfrm>
          <a:prstGeom prst="line">
            <a:avLst/>
          </a:prstGeom>
          <a:ln>
            <a:solidFill>
              <a:schemeClr val="bg1"/>
            </a:solidFill>
          </a:ln>
        </p:spPr>
        <p:style>
          <a:lnRef idx="2">
            <a:schemeClr val="accent2"/>
          </a:lnRef>
          <a:fillRef idx="0">
            <a:schemeClr val="accent2"/>
          </a:fillRef>
          <a:effectRef idx="1">
            <a:schemeClr val="accent2"/>
          </a:effectRef>
          <a:fontRef idx="minor">
            <a:schemeClr val="tx1"/>
          </a:fontRef>
        </p:style>
      </p:cxnSp>
      <p:sp>
        <p:nvSpPr>
          <p:cNvPr id="12" name="Titel 2">
            <a:extLst>
              <a:ext uri="{FF2B5EF4-FFF2-40B4-BE49-F238E27FC236}">
                <a16:creationId xmlns:a16="http://schemas.microsoft.com/office/drawing/2014/main" id="{84CFB6DE-B518-8FC3-6607-01857F5553BE}"/>
              </a:ext>
            </a:extLst>
          </p:cNvPr>
          <p:cNvSpPr txBox="1">
            <a:spLocks/>
          </p:cNvSpPr>
          <p:nvPr/>
        </p:nvSpPr>
        <p:spPr bwMode="auto">
          <a:xfrm>
            <a:off x="3408959" y="816809"/>
            <a:ext cx="2236865" cy="425760"/>
          </a:xfrm>
          <a:prstGeom prst="rect">
            <a:avLst/>
          </a:prstGeom>
          <a:noFill/>
          <a:ln>
            <a:solidFill>
              <a:schemeClr val="bg1"/>
            </a:solidFill>
          </a:ln>
        </p:spPr>
        <p:txBody>
          <a:bodyPr vert="horz" wrap="square" lIns="68580" tIns="34290" rIns="68580" bIns="3429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defTabSz="685800">
              <a:defRPr/>
            </a:pPr>
            <a:br>
              <a:rPr lang="de-DE" sz="2400" dirty="0">
                <a:solidFill>
                  <a:schemeClr val="bg1"/>
                </a:solidFill>
                <a:latin typeface="Corbel" panose="020B0503020204020204" pitchFamily="34" charset="0"/>
              </a:rPr>
            </a:br>
            <a:r>
              <a:rPr lang="de-DE" sz="2400" dirty="0">
                <a:solidFill>
                  <a:schemeClr val="bg1"/>
                </a:solidFill>
                <a:latin typeface="Corbel" panose="020B0503020204020204" pitchFamily="34" charset="0"/>
              </a:rPr>
              <a:t>	</a:t>
            </a:r>
            <a:r>
              <a:rPr lang="de-DE" sz="2400" b="1" dirty="0">
                <a:solidFill>
                  <a:schemeClr val="tx1">
                    <a:lumMod val="65000"/>
                    <a:lumOff val="35000"/>
                  </a:schemeClr>
                </a:solidFill>
                <a:latin typeface="Corbel" panose="020B0503020204020204" pitchFamily="34" charset="0"/>
              </a:rPr>
              <a:t>REIFE</a:t>
            </a:r>
            <a:r>
              <a:rPr lang="de-DE" altLang="de-DE" sz="2400" b="1" dirty="0">
                <a:solidFill>
                  <a:sysClr val="window" lastClr="FFFFFF"/>
                </a:solidFill>
                <a:latin typeface="Corbel" panose="020B0503020204020204" pitchFamily="34" charset="0"/>
              </a:rPr>
              <a:t>				</a:t>
            </a:r>
          </a:p>
        </p:txBody>
      </p:sp>
    </p:spTree>
    <p:extLst>
      <p:ext uri="{BB962C8B-B14F-4D97-AF65-F5344CB8AC3E}">
        <p14:creationId xmlns:p14="http://schemas.microsoft.com/office/powerpoint/2010/main" val="32615734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DE996AE1-10B8-334B-93A3-BC8A37DD4939}"/>
              </a:ext>
            </a:extLst>
          </p:cNvPr>
          <p:cNvSpPr>
            <a:spLocks noGrp="1"/>
          </p:cNvSpPr>
          <p:nvPr>
            <p:ph type="ctrTitle"/>
          </p:nvPr>
        </p:nvSpPr>
        <p:spPr>
          <a:xfrm>
            <a:off x="1148274" y="1113588"/>
            <a:ext cx="5606415" cy="1040676"/>
          </a:xfrm>
        </p:spPr>
        <p:txBody>
          <a:bodyPr/>
          <a:lstStyle/>
          <a:p>
            <a:r>
              <a:rPr lang="de-DE" dirty="0"/>
              <a:t>Der Apostel…</a:t>
            </a:r>
          </a:p>
        </p:txBody>
      </p:sp>
      <p:pic>
        <p:nvPicPr>
          <p:cNvPr id="6" name="Grafik 5">
            <a:extLst>
              <a:ext uri="{FF2B5EF4-FFF2-40B4-BE49-F238E27FC236}">
                <a16:creationId xmlns:a16="http://schemas.microsoft.com/office/drawing/2014/main" id="{5FFC83DA-6A21-924C-90EF-15E449B90A8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9144000" cy="5143499"/>
          </a:xfrm>
          <a:prstGeom prst="rect">
            <a:avLst/>
          </a:prstGeom>
        </p:spPr>
      </p:pic>
      <p:sp>
        <p:nvSpPr>
          <p:cNvPr id="8" name="Titel 2">
            <a:extLst>
              <a:ext uri="{FF2B5EF4-FFF2-40B4-BE49-F238E27FC236}">
                <a16:creationId xmlns:a16="http://schemas.microsoft.com/office/drawing/2014/main" id="{68E34A98-BAB5-3143-B718-C6322F907662}"/>
              </a:ext>
            </a:extLst>
          </p:cNvPr>
          <p:cNvSpPr txBox="1">
            <a:spLocks/>
          </p:cNvSpPr>
          <p:nvPr/>
        </p:nvSpPr>
        <p:spPr bwMode="auto">
          <a:xfrm>
            <a:off x="1277634" y="1133274"/>
            <a:ext cx="6642738" cy="2685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r>
              <a:rPr lang="de-DE" sz="1800" dirty="0">
                <a:solidFill>
                  <a:schemeClr val="tx1">
                    <a:lumMod val="65000"/>
                    <a:lumOff val="35000"/>
                  </a:schemeClr>
                </a:solidFill>
                <a:latin typeface="+mn-lt"/>
              </a:rPr>
              <a:t>Und so hat Christus denn auch seine Gemeinde beschenkt: </a:t>
            </a:r>
            <a:br>
              <a:rPr lang="de-DE" sz="1800" dirty="0">
                <a:solidFill>
                  <a:schemeClr val="tx1">
                    <a:lumMod val="65000"/>
                    <a:lumOff val="35000"/>
                  </a:schemeClr>
                </a:solidFill>
                <a:latin typeface="+mn-lt"/>
              </a:rPr>
            </a:br>
            <a:r>
              <a:rPr lang="de-DE" sz="1800" dirty="0">
                <a:solidFill>
                  <a:schemeClr val="tx1">
                    <a:lumMod val="65000"/>
                    <a:lumOff val="35000"/>
                  </a:schemeClr>
                </a:solidFill>
                <a:latin typeface="+mn-lt"/>
              </a:rPr>
              <a:t>Er hat ihr die </a:t>
            </a:r>
            <a:r>
              <a:rPr lang="de-DE" sz="2100" b="1" dirty="0">
                <a:solidFill>
                  <a:schemeClr val="tx1">
                    <a:lumMod val="65000"/>
                    <a:lumOff val="35000"/>
                  </a:schemeClr>
                </a:solidFill>
                <a:latin typeface="+mn-lt"/>
              </a:rPr>
              <a:t>Apostel</a:t>
            </a:r>
            <a:r>
              <a:rPr lang="de-DE" sz="1800" dirty="0">
                <a:solidFill>
                  <a:schemeClr val="tx1">
                    <a:lumMod val="65000"/>
                    <a:lumOff val="35000"/>
                  </a:schemeClr>
                </a:solidFill>
                <a:latin typeface="+mn-lt"/>
              </a:rPr>
              <a:t> gegeben, die </a:t>
            </a:r>
            <a:r>
              <a:rPr lang="de-DE" sz="2100" b="1" dirty="0">
                <a:solidFill>
                  <a:schemeClr val="tx1">
                    <a:lumMod val="65000"/>
                    <a:lumOff val="35000"/>
                  </a:schemeClr>
                </a:solidFill>
                <a:latin typeface="+mn-lt"/>
              </a:rPr>
              <a:t>Propheten</a:t>
            </a:r>
            <a:r>
              <a:rPr lang="de-DE" sz="1800" dirty="0">
                <a:solidFill>
                  <a:schemeClr val="tx1">
                    <a:lumMod val="65000"/>
                    <a:lumOff val="35000"/>
                  </a:schemeClr>
                </a:solidFill>
                <a:latin typeface="+mn-lt"/>
              </a:rPr>
              <a:t> und </a:t>
            </a:r>
            <a:r>
              <a:rPr lang="de-DE" sz="2100" b="1" dirty="0">
                <a:solidFill>
                  <a:schemeClr val="tx1">
                    <a:lumMod val="65000"/>
                    <a:lumOff val="35000"/>
                  </a:schemeClr>
                </a:solidFill>
                <a:latin typeface="+mn-lt"/>
              </a:rPr>
              <a:t>Evangelisten</a:t>
            </a:r>
            <a:r>
              <a:rPr lang="de-DE" sz="1800" dirty="0">
                <a:solidFill>
                  <a:schemeClr val="tx1">
                    <a:lumMod val="65000"/>
                    <a:lumOff val="35000"/>
                  </a:schemeClr>
                </a:solidFill>
                <a:latin typeface="+mn-lt"/>
              </a:rPr>
              <a:t>, genauso wie die </a:t>
            </a:r>
            <a:r>
              <a:rPr lang="de-DE" sz="2100" b="1" dirty="0">
                <a:solidFill>
                  <a:schemeClr val="tx1">
                    <a:lumMod val="65000"/>
                    <a:lumOff val="35000"/>
                  </a:schemeClr>
                </a:solidFill>
                <a:latin typeface="+mn-lt"/>
              </a:rPr>
              <a:t>Hirten</a:t>
            </a:r>
            <a:r>
              <a:rPr lang="de-DE" sz="2100" dirty="0">
                <a:solidFill>
                  <a:schemeClr val="tx1">
                    <a:lumMod val="65000"/>
                    <a:lumOff val="35000"/>
                  </a:schemeClr>
                </a:solidFill>
                <a:latin typeface="+mn-lt"/>
              </a:rPr>
              <a:t> </a:t>
            </a:r>
            <a:r>
              <a:rPr lang="de-DE" sz="1800" dirty="0">
                <a:solidFill>
                  <a:schemeClr val="tx1">
                    <a:lumMod val="65000"/>
                    <a:lumOff val="35000"/>
                  </a:schemeClr>
                </a:solidFill>
                <a:latin typeface="+mn-lt"/>
              </a:rPr>
              <a:t>und </a:t>
            </a:r>
            <a:r>
              <a:rPr lang="de-DE" sz="2100" b="1" dirty="0">
                <a:solidFill>
                  <a:schemeClr val="tx1">
                    <a:lumMod val="65000"/>
                    <a:lumOff val="35000"/>
                  </a:schemeClr>
                </a:solidFill>
                <a:latin typeface="+mn-lt"/>
              </a:rPr>
              <a:t>Lehrer,</a:t>
            </a:r>
            <a:r>
              <a:rPr lang="de-DE" sz="1800" dirty="0">
                <a:solidFill>
                  <a:schemeClr val="tx1">
                    <a:lumMod val="65000"/>
                    <a:lumOff val="35000"/>
                  </a:schemeClr>
                </a:solidFill>
                <a:latin typeface="+mn-lt"/>
              </a:rPr>
              <a:t> welche die Gemeinde leiten und im Glauben unterweisen.</a:t>
            </a:r>
          </a:p>
          <a:p>
            <a:pPr algn="l"/>
            <a:r>
              <a:rPr lang="de-DE" sz="1800" dirty="0">
                <a:solidFill>
                  <a:schemeClr val="tx1">
                    <a:lumMod val="65000"/>
                    <a:lumOff val="35000"/>
                  </a:schemeClr>
                </a:solidFill>
                <a:latin typeface="+mn-lt"/>
              </a:rPr>
              <a:t>Sie alle sollen die Christen für ihren Dienst ausrüsten, damit die Gemeinde, der Leib von Christus, aufgebaut und vollendet wird.</a:t>
            </a:r>
            <a:br>
              <a:rPr lang="de-DE" sz="1800" dirty="0">
                <a:solidFill>
                  <a:schemeClr val="tx1">
                    <a:lumMod val="65000"/>
                    <a:lumOff val="35000"/>
                  </a:schemeClr>
                </a:solidFill>
                <a:latin typeface="+mn-lt"/>
              </a:rPr>
            </a:br>
            <a:endParaRPr lang="de-DE" sz="1800" dirty="0">
              <a:solidFill>
                <a:schemeClr val="tx1">
                  <a:lumMod val="65000"/>
                  <a:lumOff val="35000"/>
                </a:schemeClr>
              </a:solidFill>
              <a:latin typeface="+mn-lt"/>
            </a:endParaRPr>
          </a:p>
          <a:p>
            <a:pPr algn="l"/>
            <a:r>
              <a:rPr lang="de-DE" sz="2100" b="1" dirty="0">
                <a:solidFill>
                  <a:schemeClr val="tx1">
                    <a:lumMod val="65000"/>
                    <a:lumOff val="35000"/>
                  </a:schemeClr>
                </a:solidFill>
                <a:latin typeface="+mn-lt"/>
              </a:rPr>
              <a:t>Dadurch wir im Glauben immer mehr eins werden</a:t>
            </a:r>
            <a:r>
              <a:rPr lang="de-DE" sz="1800" dirty="0">
                <a:solidFill>
                  <a:schemeClr val="tx1">
                    <a:lumMod val="65000"/>
                    <a:lumOff val="35000"/>
                  </a:schemeClr>
                </a:solidFill>
                <a:latin typeface="+mn-lt"/>
              </a:rPr>
              <a:t> </a:t>
            </a:r>
          </a:p>
          <a:p>
            <a:pPr algn="l"/>
            <a:br>
              <a:rPr lang="de-DE" sz="1800" dirty="0">
                <a:solidFill>
                  <a:schemeClr val="tx1">
                    <a:lumMod val="65000"/>
                    <a:lumOff val="35000"/>
                  </a:schemeClr>
                </a:solidFill>
                <a:latin typeface="+mn-lt"/>
              </a:rPr>
            </a:br>
            <a:r>
              <a:rPr lang="de-DE" sz="1800" dirty="0">
                <a:solidFill>
                  <a:schemeClr val="tx1">
                    <a:lumMod val="65000"/>
                    <a:lumOff val="35000"/>
                  </a:schemeClr>
                </a:solidFill>
                <a:latin typeface="+mn-lt"/>
              </a:rPr>
              <a:t>und miteinander den Sohn Gottes immer besser kennen lernen. </a:t>
            </a:r>
          </a:p>
          <a:p>
            <a:pPr algn="l"/>
            <a:r>
              <a:rPr lang="de-DE" sz="1800" dirty="0">
                <a:solidFill>
                  <a:schemeClr val="tx1">
                    <a:lumMod val="65000"/>
                    <a:lumOff val="35000"/>
                  </a:schemeClr>
                </a:solidFill>
                <a:latin typeface="+mn-lt"/>
              </a:rPr>
              <a:t>Wir sollen zu mündigen Christen heranreifen, zu einer </a:t>
            </a:r>
          </a:p>
          <a:p>
            <a:pPr algn="l"/>
            <a:r>
              <a:rPr lang="de-DE" sz="1800" dirty="0">
                <a:solidFill>
                  <a:schemeClr val="tx1">
                    <a:lumMod val="65000"/>
                    <a:lumOff val="35000"/>
                  </a:schemeClr>
                </a:solidFill>
                <a:latin typeface="+mn-lt"/>
              </a:rPr>
              <a:t>Gemeinde, die ihn in seiner ganzen Fülle widerspiegelt.</a:t>
            </a:r>
            <a:br>
              <a:rPr lang="de-DE" sz="2100" dirty="0">
                <a:solidFill>
                  <a:schemeClr val="tx1">
                    <a:lumMod val="65000"/>
                    <a:lumOff val="35000"/>
                  </a:schemeClr>
                </a:solidFill>
                <a:latin typeface="Corbel" panose="020B0503020204020204" pitchFamily="34" charset="0"/>
              </a:rPr>
            </a:br>
            <a:r>
              <a:rPr lang="de-DE" sz="2400" dirty="0">
                <a:solidFill>
                  <a:schemeClr val="tx1">
                    <a:lumMod val="65000"/>
                    <a:lumOff val="35000"/>
                  </a:schemeClr>
                </a:solidFill>
                <a:latin typeface="Corbel" panose="020B0503020204020204" pitchFamily="34" charset="0"/>
              </a:rPr>
              <a:t>					</a:t>
            </a:r>
            <a:r>
              <a:rPr lang="de-DE" sz="1800" dirty="0">
                <a:solidFill>
                  <a:schemeClr val="tx1">
                    <a:lumMod val="65000"/>
                    <a:lumOff val="35000"/>
                  </a:schemeClr>
                </a:solidFill>
                <a:latin typeface="Corbel" panose="020B0503020204020204" pitchFamily="34" charset="0"/>
              </a:rPr>
              <a:t>Epheser 2,10-13 </a:t>
            </a:r>
            <a:r>
              <a:rPr lang="de-DE" sz="1800" dirty="0" err="1">
                <a:solidFill>
                  <a:schemeClr val="tx1">
                    <a:lumMod val="65000"/>
                    <a:lumOff val="35000"/>
                  </a:schemeClr>
                </a:solidFill>
                <a:latin typeface="Corbel" panose="020B0503020204020204" pitchFamily="34" charset="0"/>
              </a:rPr>
              <a:t>HfA</a:t>
            </a:r>
            <a:br>
              <a:rPr lang="de-DE" sz="2400" b="1" dirty="0">
                <a:solidFill>
                  <a:sysClr val="windowText" lastClr="000000">
                    <a:lumMod val="65000"/>
                    <a:lumOff val="35000"/>
                  </a:sysClr>
                </a:solidFill>
                <a:latin typeface="Corbel" panose="020B0503020204020204" pitchFamily="34" charset="0"/>
              </a:rPr>
            </a:br>
            <a:r>
              <a:rPr lang="de-DE" altLang="de-DE" sz="2400" b="1" dirty="0">
                <a:solidFill>
                  <a:sysClr val="windowText" lastClr="000000">
                    <a:lumMod val="65000"/>
                    <a:lumOff val="35000"/>
                  </a:sysClr>
                </a:solidFill>
                <a:latin typeface="Corbel" panose="020B0503020204020204" pitchFamily="34" charset="0"/>
              </a:rPr>
              <a:t>	 </a:t>
            </a:r>
            <a:r>
              <a:rPr lang="de-DE" altLang="de-DE" sz="2400" b="1" dirty="0">
                <a:solidFill>
                  <a:sysClr val="window" lastClr="FFFFFF"/>
                </a:solidFill>
                <a:latin typeface="Corbel" panose="020B0503020204020204" pitchFamily="34" charset="0"/>
              </a:rPr>
              <a:t>				</a:t>
            </a:r>
          </a:p>
        </p:txBody>
      </p:sp>
    </p:spTree>
    <p:extLst>
      <p:ext uri="{BB962C8B-B14F-4D97-AF65-F5344CB8AC3E}">
        <p14:creationId xmlns:p14="http://schemas.microsoft.com/office/powerpoint/2010/main" val="268056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4B7C518A-EF09-AE46-A3E1-029B1A644ED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572"/>
            <a:ext cx="9144000" cy="5143499"/>
          </a:xfrm>
          <a:prstGeom prst="rect">
            <a:avLst/>
          </a:prstGeom>
        </p:spPr>
      </p:pic>
      <p:pic>
        <p:nvPicPr>
          <p:cNvPr id="12" name="Grafik 11">
            <a:extLst>
              <a:ext uri="{FF2B5EF4-FFF2-40B4-BE49-F238E27FC236}">
                <a16:creationId xmlns:a16="http://schemas.microsoft.com/office/drawing/2014/main" id="{49ED253E-31A8-5018-39B0-F83CF9BA9BC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55676" y="519522"/>
            <a:ext cx="5068240" cy="3834426"/>
          </a:xfrm>
          <a:prstGeom prst="rect">
            <a:avLst/>
          </a:prstGeom>
        </p:spPr>
      </p:pic>
    </p:spTree>
    <p:extLst>
      <p:ext uri="{BB962C8B-B14F-4D97-AF65-F5344CB8AC3E}">
        <p14:creationId xmlns:p14="http://schemas.microsoft.com/office/powerpoint/2010/main" val="5666603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DE996AE1-10B8-334B-93A3-BC8A37DD4939}"/>
              </a:ext>
            </a:extLst>
          </p:cNvPr>
          <p:cNvSpPr>
            <a:spLocks noGrp="1"/>
          </p:cNvSpPr>
          <p:nvPr>
            <p:ph type="ctrTitle"/>
          </p:nvPr>
        </p:nvSpPr>
        <p:spPr>
          <a:xfrm>
            <a:off x="1148274" y="1113588"/>
            <a:ext cx="5606415" cy="1040676"/>
          </a:xfrm>
        </p:spPr>
        <p:txBody>
          <a:bodyPr/>
          <a:lstStyle/>
          <a:p>
            <a:r>
              <a:rPr lang="de-DE" dirty="0"/>
              <a:t>Der Apostel…</a:t>
            </a:r>
          </a:p>
        </p:txBody>
      </p:sp>
      <p:pic>
        <p:nvPicPr>
          <p:cNvPr id="6" name="Grafik 5">
            <a:extLst>
              <a:ext uri="{FF2B5EF4-FFF2-40B4-BE49-F238E27FC236}">
                <a16:creationId xmlns:a16="http://schemas.microsoft.com/office/drawing/2014/main" id="{5FFC83DA-6A21-924C-90EF-15E449B90A8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9154548" cy="5143499"/>
          </a:xfrm>
          <a:prstGeom prst="rect">
            <a:avLst/>
          </a:prstGeom>
        </p:spPr>
      </p:pic>
      <p:sp>
        <p:nvSpPr>
          <p:cNvPr id="8" name="Titel 2">
            <a:extLst>
              <a:ext uri="{FF2B5EF4-FFF2-40B4-BE49-F238E27FC236}">
                <a16:creationId xmlns:a16="http://schemas.microsoft.com/office/drawing/2014/main" id="{68E34A98-BAB5-3143-B718-C6322F907662}"/>
              </a:ext>
            </a:extLst>
          </p:cNvPr>
          <p:cNvSpPr txBox="1">
            <a:spLocks/>
          </p:cNvSpPr>
          <p:nvPr/>
        </p:nvSpPr>
        <p:spPr bwMode="auto">
          <a:xfrm>
            <a:off x="1548408" y="597083"/>
            <a:ext cx="6047185" cy="19985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defTabSz="685800">
              <a:defRPr/>
            </a:pPr>
            <a:r>
              <a:rPr lang="de-DE" sz="2400" dirty="0">
                <a:solidFill>
                  <a:schemeClr val="tx1">
                    <a:lumMod val="65000"/>
                    <a:lumOff val="35000"/>
                  </a:schemeClr>
                </a:solidFill>
                <a:latin typeface="Corbel" panose="020B0503020204020204" pitchFamily="34" charset="0"/>
              </a:rPr>
              <a:t>Das Fundament des Hauses (Gemeinde), in das ihr eingefügt seid, sind die Apostel und Propheten, und der Eckstein dieses Gebäudes ist Jesus Christus selbst.</a:t>
            </a:r>
            <a:br>
              <a:rPr lang="de-DE" sz="2400" dirty="0">
                <a:solidFill>
                  <a:schemeClr val="tx1">
                    <a:lumMod val="65000"/>
                    <a:lumOff val="35000"/>
                  </a:schemeClr>
                </a:solidFill>
                <a:latin typeface="Corbel" panose="020B0503020204020204" pitchFamily="34" charset="0"/>
              </a:rPr>
            </a:br>
            <a:r>
              <a:rPr lang="de-DE" sz="2400" dirty="0">
                <a:solidFill>
                  <a:schemeClr val="tx1">
                    <a:lumMod val="65000"/>
                    <a:lumOff val="35000"/>
                  </a:schemeClr>
                </a:solidFill>
                <a:latin typeface="Corbel" panose="020B0503020204020204" pitchFamily="34" charset="0"/>
              </a:rPr>
              <a:t>						</a:t>
            </a:r>
            <a:r>
              <a:rPr lang="de-DE" sz="1800" dirty="0">
                <a:solidFill>
                  <a:schemeClr val="tx1">
                    <a:lumMod val="65000"/>
                    <a:lumOff val="35000"/>
                  </a:schemeClr>
                </a:solidFill>
                <a:latin typeface="Corbel" panose="020B0503020204020204" pitchFamily="34" charset="0"/>
              </a:rPr>
              <a:t>Epheser 2,20 NGÜ</a:t>
            </a:r>
            <a:br>
              <a:rPr lang="de-DE" sz="2400" b="1" dirty="0">
                <a:solidFill>
                  <a:sysClr val="windowText" lastClr="000000">
                    <a:lumMod val="65000"/>
                    <a:lumOff val="35000"/>
                  </a:sysClr>
                </a:solidFill>
                <a:latin typeface="Corbel" panose="020B0503020204020204" pitchFamily="34" charset="0"/>
              </a:rPr>
            </a:br>
            <a:r>
              <a:rPr lang="de-DE" altLang="de-DE" sz="2400" b="1" dirty="0">
                <a:solidFill>
                  <a:sysClr val="windowText" lastClr="000000">
                    <a:lumMod val="65000"/>
                    <a:lumOff val="35000"/>
                  </a:sysClr>
                </a:solidFill>
                <a:latin typeface="Corbel" panose="020B0503020204020204" pitchFamily="34" charset="0"/>
              </a:rPr>
              <a:t>	 </a:t>
            </a:r>
            <a:r>
              <a:rPr lang="de-DE" altLang="de-DE" sz="2400" b="1" dirty="0">
                <a:solidFill>
                  <a:sysClr val="window" lastClr="FFFFFF"/>
                </a:solidFill>
                <a:latin typeface="Corbel" panose="020B0503020204020204" pitchFamily="34" charset="0"/>
              </a:rPr>
              <a:t>				</a:t>
            </a:r>
          </a:p>
        </p:txBody>
      </p:sp>
    </p:spTree>
    <p:extLst>
      <p:ext uri="{BB962C8B-B14F-4D97-AF65-F5344CB8AC3E}">
        <p14:creationId xmlns:p14="http://schemas.microsoft.com/office/powerpoint/2010/main" val="11052145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4B7C518A-EF09-AE46-A3E1-029B1A644ED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8699"/>
            <a:ext cx="9133926" cy="5143499"/>
          </a:xfrm>
          <a:prstGeom prst="rect">
            <a:avLst/>
          </a:prstGeom>
        </p:spPr>
      </p:pic>
      <p:sp>
        <p:nvSpPr>
          <p:cNvPr id="5" name="Textfeld 4">
            <a:extLst>
              <a:ext uri="{FF2B5EF4-FFF2-40B4-BE49-F238E27FC236}">
                <a16:creationId xmlns:a16="http://schemas.microsoft.com/office/drawing/2014/main" id="{591D1897-205C-5E4E-8A8A-534F7EBDFF5D}"/>
              </a:ext>
            </a:extLst>
          </p:cNvPr>
          <p:cNvSpPr txBox="1"/>
          <p:nvPr/>
        </p:nvSpPr>
        <p:spPr>
          <a:xfrm>
            <a:off x="1439652" y="411511"/>
            <a:ext cx="6561348" cy="727571"/>
          </a:xfrm>
          <a:prstGeom prst="rect">
            <a:avLst/>
          </a:prstGeom>
          <a:noFill/>
        </p:spPr>
        <p:txBody>
          <a:bodyPr wrap="square">
            <a:spAutoFit/>
          </a:bodyPr>
          <a:lstStyle/>
          <a:p>
            <a:pPr marL="557213" indent="-557213">
              <a:lnSpc>
                <a:spcPct val="200000"/>
              </a:lnSpc>
              <a:buFont typeface="+mj-lt"/>
              <a:buAutoNum type="arabicPeriod"/>
            </a:pPr>
            <a:r>
              <a:rPr lang="de-DE" sz="2400" b="1" dirty="0">
                <a:solidFill>
                  <a:schemeClr val="tx1">
                    <a:lumMod val="65000"/>
                    <a:lumOff val="35000"/>
                  </a:schemeClr>
                </a:solidFill>
                <a:latin typeface="Corbel" panose="020B0503020204020204" pitchFamily="34" charset="0"/>
                <a:ea typeface="+mj-ea"/>
                <a:cs typeface="+mj-cs"/>
              </a:rPr>
              <a:t>Jesus, der Apostel</a:t>
            </a:r>
            <a:endParaRPr lang="de-DE" sz="2700" b="1" dirty="0">
              <a:solidFill>
                <a:schemeClr val="tx1">
                  <a:lumMod val="65000"/>
                  <a:lumOff val="35000"/>
                </a:schemeClr>
              </a:solidFill>
              <a:latin typeface="Corbel" panose="020B0503020204020204" pitchFamily="34" charset="0"/>
              <a:ea typeface="+mj-ea"/>
              <a:cs typeface="+mj-cs"/>
            </a:endParaRPr>
          </a:p>
        </p:txBody>
      </p:sp>
    </p:spTree>
    <p:extLst>
      <p:ext uri="{BB962C8B-B14F-4D97-AF65-F5344CB8AC3E}">
        <p14:creationId xmlns:p14="http://schemas.microsoft.com/office/powerpoint/2010/main" val="13785331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4B7C518A-EF09-AE46-A3E1-029B1A644ED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9144000" cy="5143499"/>
          </a:xfrm>
          <a:prstGeom prst="rect">
            <a:avLst/>
          </a:prstGeom>
        </p:spPr>
      </p:pic>
      <p:sp>
        <p:nvSpPr>
          <p:cNvPr id="5" name="Textfeld 4">
            <a:extLst>
              <a:ext uri="{FF2B5EF4-FFF2-40B4-BE49-F238E27FC236}">
                <a16:creationId xmlns:a16="http://schemas.microsoft.com/office/drawing/2014/main" id="{591D1897-205C-5E4E-8A8A-534F7EBDFF5D}"/>
              </a:ext>
            </a:extLst>
          </p:cNvPr>
          <p:cNvSpPr txBox="1"/>
          <p:nvPr/>
        </p:nvSpPr>
        <p:spPr>
          <a:xfrm>
            <a:off x="1439652" y="411510"/>
            <a:ext cx="5940660" cy="3600986"/>
          </a:xfrm>
          <a:prstGeom prst="rect">
            <a:avLst/>
          </a:prstGeom>
          <a:noFill/>
        </p:spPr>
        <p:txBody>
          <a:bodyPr wrap="square">
            <a:spAutoFit/>
          </a:bodyPr>
          <a:lstStyle/>
          <a:p>
            <a:pPr lvl="0"/>
            <a:r>
              <a:rPr lang="de-DE" sz="2400" b="1" dirty="0">
                <a:solidFill>
                  <a:schemeClr val="tx1">
                    <a:lumMod val="65000"/>
                    <a:lumOff val="35000"/>
                  </a:schemeClr>
                </a:solidFill>
                <a:latin typeface="Corbel" panose="020B0503020204020204" pitchFamily="34" charset="0"/>
              </a:rPr>
              <a:t>1. Jesus, der Apostel</a:t>
            </a:r>
            <a:br>
              <a:rPr lang="de-DE" sz="2700" b="1" dirty="0">
                <a:solidFill>
                  <a:schemeClr val="tx1">
                    <a:lumMod val="65000"/>
                    <a:lumOff val="35000"/>
                  </a:schemeClr>
                </a:solidFill>
                <a:latin typeface="Corbel" panose="020B0503020204020204" pitchFamily="34" charset="0"/>
              </a:rPr>
            </a:br>
            <a:r>
              <a:rPr lang="de-DE" sz="2700" b="1" dirty="0">
                <a:solidFill>
                  <a:schemeClr val="tx1">
                    <a:lumMod val="65000"/>
                    <a:lumOff val="35000"/>
                  </a:schemeClr>
                </a:solidFill>
                <a:latin typeface="Corbel" panose="020B0503020204020204" pitchFamily="34" charset="0"/>
              </a:rPr>
              <a:t> </a:t>
            </a:r>
            <a:br>
              <a:rPr lang="de-DE" sz="2400" b="1" dirty="0">
                <a:solidFill>
                  <a:schemeClr val="tx1">
                    <a:lumMod val="65000"/>
                    <a:lumOff val="35000"/>
                  </a:schemeClr>
                </a:solidFill>
                <a:latin typeface="Corbel" panose="020B0503020204020204" pitchFamily="34" charset="0"/>
              </a:rPr>
            </a:br>
            <a:r>
              <a:rPr lang="de-DE" sz="2100" dirty="0">
                <a:solidFill>
                  <a:schemeClr val="tx1">
                    <a:lumMod val="65000"/>
                    <a:lumOff val="35000"/>
                  </a:schemeClr>
                </a:solidFill>
                <a:latin typeface="Corbel" panose="020B0503020204020204" pitchFamily="34" charset="0"/>
              </a:rPr>
              <a:t>Richtet daher eure ganze Aufmerksamkeit auf Jesus </a:t>
            </a:r>
            <a:br>
              <a:rPr lang="de-DE" sz="2100" dirty="0">
                <a:solidFill>
                  <a:schemeClr val="tx1">
                    <a:lumMod val="65000"/>
                    <a:lumOff val="35000"/>
                  </a:schemeClr>
                </a:solidFill>
                <a:latin typeface="Corbel" panose="020B0503020204020204" pitchFamily="34" charset="0"/>
              </a:rPr>
            </a:br>
            <a:r>
              <a:rPr lang="de-DE" sz="2100" dirty="0">
                <a:solidFill>
                  <a:schemeClr val="tx1">
                    <a:lumMod val="65000"/>
                    <a:lumOff val="35000"/>
                  </a:schemeClr>
                </a:solidFill>
                <a:latin typeface="Corbel" panose="020B0503020204020204" pitchFamily="34" charset="0"/>
              </a:rPr>
              <a:t>liebe Geschwister auch ihr gehört ja zu denen, </a:t>
            </a:r>
            <a:br>
              <a:rPr lang="de-DE" sz="2100" dirty="0">
                <a:solidFill>
                  <a:schemeClr val="tx1">
                    <a:lumMod val="65000"/>
                    <a:lumOff val="35000"/>
                  </a:schemeClr>
                </a:solidFill>
                <a:latin typeface="Corbel" panose="020B0503020204020204" pitchFamily="34" charset="0"/>
              </a:rPr>
            </a:br>
            <a:r>
              <a:rPr lang="de-DE" sz="2100" dirty="0">
                <a:solidFill>
                  <a:schemeClr val="tx1">
                    <a:lumMod val="65000"/>
                    <a:lumOff val="35000"/>
                  </a:schemeClr>
                </a:solidFill>
                <a:latin typeface="Corbel" panose="020B0503020204020204" pitchFamily="34" charset="0"/>
              </a:rPr>
              <a:t>die geheiligt und zur Teilhabe an der himmlischen Welt berufen sind. </a:t>
            </a:r>
          </a:p>
          <a:p>
            <a:pPr lvl="0"/>
            <a:r>
              <a:rPr lang="de-DE" sz="2100" dirty="0">
                <a:solidFill>
                  <a:schemeClr val="tx1">
                    <a:lumMod val="65000"/>
                    <a:lumOff val="35000"/>
                  </a:schemeClr>
                </a:solidFill>
                <a:latin typeface="Corbel" panose="020B0503020204020204" pitchFamily="34" charset="0"/>
              </a:rPr>
              <a:t>Seht auf ihn, den wahren Apostel und Hohepriester zu dem wir uns alle bekennen. 	</a:t>
            </a:r>
            <a:r>
              <a:rPr lang="de-DE" sz="2400" dirty="0">
                <a:solidFill>
                  <a:schemeClr val="tx1">
                    <a:lumMod val="65000"/>
                    <a:lumOff val="35000"/>
                  </a:schemeClr>
                </a:solidFill>
                <a:latin typeface="Corbel" panose="020B0503020204020204" pitchFamily="34" charset="0"/>
              </a:rPr>
              <a:t>								      </a:t>
            </a:r>
            <a:r>
              <a:rPr lang="de-DE" dirty="0">
                <a:solidFill>
                  <a:schemeClr val="tx1">
                    <a:lumMod val="65000"/>
                    <a:lumOff val="35000"/>
                  </a:schemeClr>
                </a:solidFill>
                <a:latin typeface="Corbel" panose="020B0503020204020204" pitchFamily="34" charset="0"/>
              </a:rPr>
              <a:t>Hebräer 3,1 NGÜ </a:t>
            </a:r>
            <a:endParaRPr lang="de-DE" sz="2400" dirty="0">
              <a:solidFill>
                <a:schemeClr val="tx1">
                  <a:lumMod val="65000"/>
                  <a:lumOff val="35000"/>
                </a:schemeClr>
              </a:solidFill>
              <a:latin typeface="Corbel" panose="020B0503020204020204" pitchFamily="34" charset="0"/>
            </a:endParaRPr>
          </a:p>
        </p:txBody>
      </p:sp>
    </p:spTree>
    <p:extLst>
      <p:ext uri="{BB962C8B-B14F-4D97-AF65-F5344CB8AC3E}">
        <p14:creationId xmlns:p14="http://schemas.microsoft.com/office/powerpoint/2010/main" val="22592098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4B7C518A-EF09-AE46-A3E1-029B1A644ED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9144000" cy="5143499"/>
          </a:xfrm>
          <a:prstGeom prst="rect">
            <a:avLst/>
          </a:prstGeom>
        </p:spPr>
      </p:pic>
      <p:sp>
        <p:nvSpPr>
          <p:cNvPr id="6" name="Textfeld 5">
            <a:extLst>
              <a:ext uri="{FF2B5EF4-FFF2-40B4-BE49-F238E27FC236}">
                <a16:creationId xmlns:a16="http://schemas.microsoft.com/office/drawing/2014/main" id="{FB7E1573-25D8-384A-AA4A-A5CD243B95DC}"/>
              </a:ext>
            </a:extLst>
          </p:cNvPr>
          <p:cNvSpPr txBox="1"/>
          <p:nvPr/>
        </p:nvSpPr>
        <p:spPr>
          <a:xfrm>
            <a:off x="1439652" y="411511"/>
            <a:ext cx="6561348" cy="1466235"/>
          </a:xfrm>
          <a:prstGeom prst="rect">
            <a:avLst/>
          </a:prstGeom>
          <a:noFill/>
        </p:spPr>
        <p:txBody>
          <a:bodyPr wrap="square">
            <a:spAutoFit/>
          </a:bodyPr>
          <a:lstStyle/>
          <a:p>
            <a:pPr marL="557213" indent="-557213">
              <a:lnSpc>
                <a:spcPct val="200000"/>
              </a:lnSpc>
              <a:buFont typeface="+mj-lt"/>
              <a:buAutoNum type="arabicPeriod"/>
            </a:pPr>
            <a:r>
              <a:rPr lang="de-DE" sz="2400" b="1" dirty="0">
                <a:solidFill>
                  <a:schemeClr val="tx1">
                    <a:lumMod val="65000"/>
                    <a:lumOff val="35000"/>
                  </a:schemeClr>
                </a:solidFill>
                <a:latin typeface="Corbel" panose="020B0503020204020204" pitchFamily="34" charset="0"/>
                <a:ea typeface="+mj-ea"/>
                <a:cs typeface="+mj-cs"/>
              </a:rPr>
              <a:t>Jesus, der Apostel</a:t>
            </a:r>
          </a:p>
          <a:p>
            <a:pPr marL="557213" indent="-557213">
              <a:lnSpc>
                <a:spcPct val="200000"/>
              </a:lnSpc>
              <a:buFont typeface="+mj-lt"/>
              <a:buAutoNum type="arabicPeriod"/>
            </a:pPr>
            <a:r>
              <a:rPr lang="de-DE" sz="2400" b="1" dirty="0">
                <a:solidFill>
                  <a:schemeClr val="tx1">
                    <a:lumMod val="65000"/>
                    <a:lumOff val="35000"/>
                  </a:schemeClr>
                </a:solidFill>
                <a:latin typeface="Corbel" panose="020B0503020204020204" pitchFamily="34" charset="0"/>
                <a:ea typeface="+mj-ea"/>
                <a:cs typeface="+mj-cs"/>
              </a:rPr>
              <a:t>Die zwölf Apostel</a:t>
            </a:r>
          </a:p>
        </p:txBody>
      </p:sp>
    </p:spTree>
    <p:extLst>
      <p:ext uri="{BB962C8B-B14F-4D97-AF65-F5344CB8AC3E}">
        <p14:creationId xmlns:p14="http://schemas.microsoft.com/office/powerpoint/2010/main" val="41219067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4B7C518A-EF09-AE46-A3E1-029B1A644ED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9144000" cy="5143499"/>
          </a:xfrm>
          <a:prstGeom prst="rect">
            <a:avLst/>
          </a:prstGeom>
        </p:spPr>
      </p:pic>
      <p:sp>
        <p:nvSpPr>
          <p:cNvPr id="7" name="Textfeld 6">
            <a:extLst>
              <a:ext uri="{FF2B5EF4-FFF2-40B4-BE49-F238E27FC236}">
                <a16:creationId xmlns:a16="http://schemas.microsoft.com/office/drawing/2014/main" id="{3DCD9691-B2C5-4D42-BA63-BE663C49A476}"/>
              </a:ext>
            </a:extLst>
          </p:cNvPr>
          <p:cNvSpPr txBox="1"/>
          <p:nvPr/>
        </p:nvSpPr>
        <p:spPr>
          <a:xfrm>
            <a:off x="1439652" y="411510"/>
            <a:ext cx="6264696" cy="3046988"/>
          </a:xfrm>
          <a:prstGeom prst="rect">
            <a:avLst/>
          </a:prstGeom>
          <a:noFill/>
        </p:spPr>
        <p:txBody>
          <a:bodyPr wrap="square">
            <a:spAutoFit/>
          </a:bodyPr>
          <a:lstStyle/>
          <a:p>
            <a:r>
              <a:rPr lang="de-DE" sz="2400" b="1" dirty="0">
                <a:solidFill>
                  <a:schemeClr val="tx1">
                    <a:lumMod val="65000"/>
                    <a:lumOff val="35000"/>
                  </a:schemeClr>
                </a:solidFill>
                <a:latin typeface="Corbel" panose="020B0503020204020204" pitchFamily="34" charset="0"/>
                <a:ea typeface="+mj-ea"/>
                <a:cs typeface="+mj-cs"/>
              </a:rPr>
              <a:t>2. Die zwölf Apostel</a:t>
            </a:r>
          </a:p>
          <a:p>
            <a:br>
              <a:rPr lang="de-DE" sz="2100" dirty="0">
                <a:solidFill>
                  <a:schemeClr val="tx1">
                    <a:lumMod val="65000"/>
                    <a:lumOff val="35000"/>
                  </a:schemeClr>
                </a:solidFill>
                <a:latin typeface="Corbel" panose="020B0503020204020204" pitchFamily="34" charset="0"/>
                <a:ea typeface="+mj-ea"/>
                <a:cs typeface="+mj-cs"/>
              </a:rPr>
            </a:br>
            <a:r>
              <a:rPr lang="de-DE" sz="2100" dirty="0">
                <a:solidFill>
                  <a:schemeClr val="tx1">
                    <a:lumMod val="65000"/>
                    <a:lumOff val="35000"/>
                  </a:schemeClr>
                </a:solidFill>
                <a:latin typeface="Corbel" panose="020B0503020204020204" pitchFamily="34" charset="0"/>
                <a:ea typeface="+mj-ea"/>
                <a:cs typeface="+mj-cs"/>
              </a:rPr>
              <a:t>In dieser Zeit verließ Jesus die Stadt und stieg auf einen Berg, um zu beten. Die ganze Nacht hindurch sprach er im Gebet mit Gott. Als es hell wurde, rief er seine Jünger zu sich und wählte zwölf von ihnen aus, die er Apostel nannte. 	   </a:t>
            </a:r>
          </a:p>
          <a:p>
            <a:r>
              <a:rPr lang="de-DE" sz="2100" dirty="0">
                <a:solidFill>
                  <a:schemeClr val="tx1">
                    <a:lumMod val="65000"/>
                    <a:lumOff val="35000"/>
                  </a:schemeClr>
                </a:solidFill>
                <a:latin typeface="Corbel" panose="020B0503020204020204" pitchFamily="34" charset="0"/>
                <a:ea typeface="+mj-ea"/>
                <a:cs typeface="+mj-cs"/>
              </a:rPr>
              <a:t>						       </a:t>
            </a:r>
            <a:r>
              <a:rPr lang="de-DE" dirty="0">
                <a:solidFill>
                  <a:schemeClr val="tx1">
                    <a:lumMod val="65000"/>
                    <a:lumOff val="35000"/>
                  </a:schemeClr>
                </a:solidFill>
                <a:latin typeface="Corbel" panose="020B0503020204020204" pitchFamily="34" charset="0"/>
                <a:ea typeface="+mj-ea"/>
                <a:cs typeface="+mj-cs"/>
              </a:rPr>
              <a:t>Lukas 6,12 </a:t>
            </a:r>
            <a:r>
              <a:rPr lang="de-DE" dirty="0" err="1">
                <a:solidFill>
                  <a:schemeClr val="tx1">
                    <a:lumMod val="65000"/>
                    <a:lumOff val="35000"/>
                  </a:schemeClr>
                </a:solidFill>
                <a:latin typeface="Corbel" panose="020B0503020204020204" pitchFamily="34" charset="0"/>
                <a:ea typeface="+mj-ea"/>
                <a:cs typeface="+mj-cs"/>
              </a:rPr>
              <a:t>HfA</a:t>
            </a:r>
            <a:endParaRPr lang="de-DE" sz="2100" dirty="0">
              <a:solidFill>
                <a:schemeClr val="tx1">
                  <a:lumMod val="65000"/>
                  <a:lumOff val="35000"/>
                </a:schemeClr>
              </a:solidFill>
              <a:latin typeface="Corbel" panose="020B0503020204020204" pitchFamily="34" charset="0"/>
              <a:ea typeface="+mj-ea"/>
              <a:cs typeface="+mj-cs"/>
            </a:endParaRPr>
          </a:p>
        </p:txBody>
      </p:sp>
    </p:spTree>
    <p:extLst>
      <p:ext uri="{BB962C8B-B14F-4D97-AF65-F5344CB8AC3E}">
        <p14:creationId xmlns:p14="http://schemas.microsoft.com/office/powerpoint/2010/main" val="1233344652"/>
      </p:ext>
    </p:extLst>
  </p:cSld>
  <p:clrMapOvr>
    <a:masterClrMapping/>
  </p:clrMapOvr>
</p:sld>
</file>

<file path=ppt/theme/theme1.xml><?xml version="1.0" encoding="utf-8"?>
<a:theme xmlns:a="http://schemas.openxmlformats.org/drawingml/2006/main" name="Basis">
  <a:themeElements>
    <a:clrScheme name="Basis">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Basis">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D9D01AC2-EE7D-4E49-99EE-8E62E4E7E8A7}"/>
    </a:ext>
  </a:extLst>
</a:theme>
</file>

<file path=ppt/theme/theme2.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TM03457444[[fn=Fundament]]</Template>
  <TotalTime>0</TotalTime>
  <Words>521</Words>
  <Application>Microsoft Office PowerPoint</Application>
  <PresentationFormat>Bildschirmpräsentation (16:9)</PresentationFormat>
  <Paragraphs>54</Paragraphs>
  <Slides>17</Slides>
  <Notes>0</Notes>
  <HiddenSlides>0</HiddenSlides>
  <MMClips>1</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17</vt:i4>
      </vt:variant>
    </vt:vector>
  </HeadingPairs>
  <TitlesOfParts>
    <vt:vector size="22" baseType="lpstr">
      <vt:lpstr>Arial</vt:lpstr>
      <vt:lpstr>Calibri</vt:lpstr>
      <vt:lpstr>Corbel</vt:lpstr>
      <vt:lpstr>Wingdings</vt:lpstr>
      <vt:lpstr>Basis</vt:lpstr>
      <vt:lpstr>PowerPoint-Präsentation</vt:lpstr>
      <vt:lpstr>PowerPoint-Präsentation</vt:lpstr>
      <vt:lpstr>Der Apostel…</vt:lpstr>
      <vt:lpstr>PowerPoint-Präsentation</vt:lpstr>
      <vt:lpstr>Der Apostel…</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Folie 1</dc:title>
  <dc:creator>Familie Krause</dc:creator>
  <cp:lastModifiedBy>Xaver Hopfenspirger</cp:lastModifiedBy>
  <cp:revision>221</cp:revision>
  <dcterms:created xsi:type="dcterms:W3CDTF">2015-10-26T08:13:39Z</dcterms:created>
  <dcterms:modified xsi:type="dcterms:W3CDTF">2023-02-12T10:51:59Z</dcterms:modified>
</cp:coreProperties>
</file>