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sldIdLst>
    <p:sldId id="268" r:id="rId2"/>
    <p:sldId id="280" r:id="rId3"/>
    <p:sldId id="291" r:id="rId4"/>
    <p:sldId id="292" r:id="rId5"/>
    <p:sldId id="293" r:id="rId6"/>
    <p:sldId id="294" r:id="rId7"/>
    <p:sldId id="300" r:id="rId8"/>
    <p:sldId id="295" r:id="rId9"/>
    <p:sldId id="296" r:id="rId10"/>
    <p:sldId id="297" r:id="rId11"/>
    <p:sldId id="299" r:id="rId12"/>
    <p:sldId id="298" r:id="rId13"/>
  </p:sldIdLst>
  <p:sldSz cx="11520488" cy="64801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FF"/>
    <a:srgbClr val="FFFFCC"/>
    <a:srgbClr val="FFFF66"/>
    <a:srgbClr val="FFFF99"/>
    <a:srgbClr val="990033"/>
    <a:srgbClr val="FF505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56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de-DE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de-DE" altLang="de-DE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de-DE" altLang="de-DE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de-DE" altLang="de-DE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8257B49E-1F95-4442-BC4B-B7691256AFC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256160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6BA0847-C1C6-4BC8-94E7-02B880710634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6BA0847-C1C6-4BC8-94E7-02B880710634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6BA0847-C1C6-4BC8-94E7-02B880710634}" type="slidenum">
              <a:rPr lang="de-DE" altLang="de-DE"/>
              <a:pPr/>
              <a:t>11</a:t>
            </a:fld>
            <a:endParaRPr lang="de-DE" altLang="de-DE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6BA0847-C1C6-4BC8-94E7-02B880710634}" type="slidenum">
              <a:rPr lang="de-DE" altLang="de-DE"/>
              <a:pPr/>
              <a:t>12</a:t>
            </a:fld>
            <a:endParaRPr lang="de-DE" altLang="de-DE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6BA0847-C1C6-4BC8-94E7-02B880710634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6BA0847-C1C6-4BC8-94E7-02B880710634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6BA0847-C1C6-4BC8-94E7-02B880710634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6BA0847-C1C6-4BC8-94E7-02B880710634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6BA0847-C1C6-4BC8-94E7-02B880710634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6BA0847-C1C6-4BC8-94E7-02B880710634}" type="slidenum">
              <a:rPr lang="de-DE" altLang="de-DE"/>
              <a:pPr/>
              <a:t>7</a:t>
            </a:fld>
            <a:endParaRPr lang="de-DE" altLang="de-DE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6BA0847-C1C6-4BC8-94E7-02B880710634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6BA0847-C1C6-4BC8-94E7-02B880710634}" type="slidenum">
              <a:rPr lang="de-DE" altLang="de-DE"/>
              <a:pPr/>
              <a:t>9</a:t>
            </a:fld>
            <a:endParaRPr lang="de-DE" altLang="de-DE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63600" y="2012950"/>
            <a:ext cx="9793288" cy="13890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28788" y="3671888"/>
            <a:ext cx="8062912" cy="16557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99ED84A-C86D-49C1-80C1-8717E9BD0AC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34076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D19084A-5860-48B1-9A91-88009AB6357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21912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351838" y="257175"/>
            <a:ext cx="2590800" cy="55340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76263" y="257175"/>
            <a:ext cx="7623175" cy="55340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6BB362A-F8AA-45F1-AC78-06C9AAC2F1C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55953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6263" y="257175"/>
            <a:ext cx="10366375" cy="10795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>
          <a:xfrm>
            <a:off x="576263" y="5903913"/>
            <a:ext cx="2682875" cy="444500"/>
          </a:xfrm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idx="11"/>
          </p:nvPr>
        </p:nvSpPr>
        <p:spPr>
          <a:xfrm>
            <a:off x="3940175" y="5903913"/>
            <a:ext cx="3649663" cy="444500"/>
          </a:xfrm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idx="12"/>
          </p:nvPr>
        </p:nvSpPr>
        <p:spPr>
          <a:xfrm>
            <a:off x="8259763" y="5903913"/>
            <a:ext cx="2682875" cy="444500"/>
          </a:xfrm>
        </p:spPr>
        <p:txBody>
          <a:bodyPr/>
          <a:lstStyle>
            <a:lvl1pPr>
              <a:defRPr/>
            </a:lvl1pPr>
          </a:lstStyle>
          <a:p>
            <a:fld id="{6E574F51-CAC2-4056-ACF1-B588A24D3AC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18441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E0748C3-4536-4DB0-BCB8-2C23E624BF6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58539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9638" y="4164013"/>
            <a:ext cx="9793287" cy="12874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09638" y="2746375"/>
            <a:ext cx="9793287" cy="1417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829A592-115F-4F33-8183-9D045CEBCDF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71094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76263" y="1516063"/>
            <a:ext cx="5106987" cy="427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835650" y="1516063"/>
            <a:ext cx="5106988" cy="427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974700E-2651-49FF-A90A-B8237ACC684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51824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6263" y="258763"/>
            <a:ext cx="10367962" cy="108108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76263" y="1450975"/>
            <a:ext cx="5089525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76263" y="2055813"/>
            <a:ext cx="5089525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851525" y="1450975"/>
            <a:ext cx="5092700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851525" y="2055813"/>
            <a:ext cx="5092700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4D52D1-E86D-4897-9C15-BDA74D9C9FE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10753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9EEB8F3-324A-4B47-A9BC-7C03CEEEC78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60585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6CE2C0B-D5B2-42F3-B133-95D45A1D4BF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7382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6263" y="258763"/>
            <a:ext cx="3789362" cy="10969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03738" y="258763"/>
            <a:ext cx="6440487" cy="5529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76263" y="1355725"/>
            <a:ext cx="3789362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AF6A5A2-C0ED-4D02-BD50-0E5CF4650F7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68596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57425" y="4535488"/>
            <a:ext cx="6913563" cy="536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57425" y="579438"/>
            <a:ext cx="6913563" cy="3887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257425" y="5072063"/>
            <a:ext cx="6913563" cy="760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EAEF7A3-5248-422E-B824-7FDF25AA54E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46375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76263" y="257175"/>
            <a:ext cx="1036637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Klicken Sie, um das Format des Titeltextes zu bearbeiten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6263" y="1516063"/>
            <a:ext cx="10366375" cy="427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381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Klicken Sie, um die Formate des Gliederungstextes zu bearbeiten</a:t>
            </a:r>
          </a:p>
          <a:p>
            <a:pPr lvl="1"/>
            <a:r>
              <a:rPr lang="en-GB" altLang="de-DE" smtClean="0"/>
              <a:t>Zweite Gliederungsebene</a:t>
            </a:r>
          </a:p>
          <a:p>
            <a:pPr lvl="2"/>
            <a:r>
              <a:rPr lang="en-GB" altLang="de-DE" smtClean="0"/>
              <a:t>Dritte Gliederungsebene</a:t>
            </a:r>
          </a:p>
          <a:p>
            <a:pPr lvl="3"/>
            <a:r>
              <a:rPr lang="en-GB" altLang="de-DE" smtClean="0"/>
              <a:t>Vierte Gliederungsebene</a:t>
            </a:r>
          </a:p>
          <a:p>
            <a:pPr lvl="4"/>
            <a:r>
              <a:rPr lang="en-GB" altLang="de-DE" smtClean="0"/>
              <a:t>Fünfte Gliederungsebene</a:t>
            </a:r>
          </a:p>
          <a:p>
            <a:pPr lvl="4"/>
            <a:r>
              <a:rPr lang="en-GB" altLang="de-DE" smtClean="0"/>
              <a:t>Sechste Gliederungsebene</a:t>
            </a:r>
          </a:p>
          <a:p>
            <a:pPr lvl="4"/>
            <a:r>
              <a:rPr lang="en-GB" altLang="de-DE" smtClean="0"/>
              <a:t>Siebente Gliederungsebene</a:t>
            </a:r>
          </a:p>
          <a:p>
            <a:pPr lvl="4"/>
            <a:r>
              <a:rPr lang="en-GB" altLang="de-DE" smtClean="0"/>
              <a:t>Achte Gliederungsebene</a:t>
            </a:r>
          </a:p>
          <a:p>
            <a:pPr lvl="4"/>
            <a:r>
              <a:rPr lang="en-GB" altLang="de-DE" smtClean="0"/>
              <a:t>Neunte Gliederungsebene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76263" y="5903913"/>
            <a:ext cx="2682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de-DE" altLang="de-D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940175" y="5903913"/>
            <a:ext cx="3649663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de-DE" alt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259763" y="5903913"/>
            <a:ext cx="26828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AA3AA502-CD16-4C30-8515-CDAD33ABF22D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>
          <a:solidFill>
            <a:srgbClr val="000000"/>
          </a:solidFill>
          <a:latin typeface="Arial" charset="0"/>
          <a:ea typeface="Microsoft YaHei" charset="-122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>
          <a:solidFill>
            <a:srgbClr val="000000"/>
          </a:solidFill>
          <a:latin typeface="Arial" charset="0"/>
          <a:ea typeface="Microsoft YaHei" charset="-122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>
          <a:solidFill>
            <a:srgbClr val="000000"/>
          </a:solidFill>
          <a:latin typeface="Arial" charset="0"/>
          <a:ea typeface="Microsoft YaHei" charset="-122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213"/>
        </a:spcAft>
        <a:buClr>
          <a:srgbClr val="000000"/>
        </a:buClr>
        <a:buSzPct val="100000"/>
        <a:buFont typeface="Times New Roman" pitchFamily="16" charset="0"/>
        <a:defRPr sz="27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975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725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488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38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38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38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38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38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>
            <a:lum bright="20000" contrast="-5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520488" cy="648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bright="20000" contrast="-52000"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6263" y="215751"/>
            <a:ext cx="10367962" cy="1584176"/>
          </a:xfrm>
          <a:gradFill flip="none" rotWithShape="1">
            <a:gsLst>
              <a:gs pos="0">
                <a:srgbClr val="FFCC99">
                  <a:shade val="30000"/>
                  <a:satMod val="115000"/>
                </a:srgbClr>
              </a:gs>
              <a:gs pos="50000">
                <a:srgbClr val="FFCC99">
                  <a:shade val="67500"/>
                  <a:satMod val="115000"/>
                </a:srgbClr>
              </a:gs>
              <a:gs pos="100000">
                <a:srgbClr val="FFCC99">
                  <a:shade val="100000"/>
                  <a:satMod val="115000"/>
                </a:srgbClr>
              </a:gs>
            </a:gsLst>
            <a:lin ang="16200000" scaled="1"/>
            <a:tileRect/>
          </a:gradFill>
          <a:ln/>
        </p:spPr>
        <p:txBody>
          <a:bodyPr tIns="52920"/>
          <a:lstStyle/>
          <a:p>
            <a:r>
              <a:rPr lang="de-DE" altLang="de-DE" sz="6000" b="1" dirty="0" smtClean="0">
                <a:ln w="6350">
                  <a:solidFill>
                    <a:srgbClr val="C00000"/>
                  </a:solidFill>
                </a:ln>
                <a:latin typeface="Constantia" panose="02030602050306030303" pitchFamily="18" charset="0"/>
              </a:rPr>
              <a:t>„</a:t>
            </a:r>
            <a:r>
              <a:rPr lang="de-DE" altLang="de-DE" sz="6000" b="1" dirty="0" smtClean="0">
                <a:ln w="6350">
                  <a:solidFill>
                    <a:srgbClr val="C00000"/>
                  </a:solidFill>
                </a:ln>
                <a:effectLst>
                  <a:glow rad="50800">
                    <a:srgbClr val="C00000">
                      <a:alpha val="60000"/>
                    </a:srgbClr>
                  </a:glow>
                </a:effectLst>
                <a:latin typeface="Arial Narrow" panose="020B0606020202030204" pitchFamily="34" charset="0"/>
              </a:rPr>
              <a:t>Wenn das Herz still steht</a:t>
            </a:r>
            <a:r>
              <a:rPr lang="de-DE" altLang="de-DE" sz="6000" b="1" dirty="0" smtClean="0">
                <a:ln w="6350">
                  <a:solidFill>
                    <a:srgbClr val="C00000"/>
                  </a:solidFill>
                </a:ln>
                <a:latin typeface="Constantia" panose="02030602050306030303" pitchFamily="18" charset="0"/>
              </a:rPr>
              <a:t>“</a:t>
            </a:r>
            <a:endParaRPr lang="de-DE" altLang="de-DE" sz="6000" b="1" dirty="0">
              <a:ln w="6350">
                <a:solidFill>
                  <a:srgbClr val="C00000"/>
                </a:solidFill>
              </a:ln>
              <a:latin typeface="Constantia" panose="02030602050306030303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15900" y="1516063"/>
            <a:ext cx="11015663" cy="33083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0" indent="0" algn="ctr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endParaRPr lang="de-DE" altLang="de-DE" sz="3200" b="1" dirty="0">
              <a:latin typeface="Bahnschrift SemiBold Condensed" pitchFamily="32" charset="0"/>
              <a:cs typeface="Arial" charset="0"/>
            </a:endParaRPr>
          </a:p>
          <a:p>
            <a:pPr marL="0" indent="0" algn="ctr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endParaRPr lang="de-DE" altLang="de-DE" sz="4400" b="1" dirty="0">
              <a:latin typeface="Bahnschrift SemiBold Condensed" pitchFamily="32" charset="0"/>
              <a:cs typeface="Arial" charset="0"/>
            </a:endParaRPr>
          </a:p>
          <a:p>
            <a:pPr marL="0" indent="0" algn="ctr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endParaRPr lang="de-DE" altLang="de-DE" sz="3200" b="1" dirty="0">
              <a:latin typeface="Bahnschrift SemiBold Condensed" pitchFamily="32" charset="0"/>
              <a:cs typeface="Arial" charset="0"/>
            </a:endParaRPr>
          </a:p>
          <a:p>
            <a:pPr marL="0" indent="0" algn="ctr">
              <a:lnSpc>
                <a:spcPct val="117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de-DE" altLang="de-DE" sz="5400" b="1" i="1" dirty="0" smtClean="0">
                <a:effectLst>
                  <a:glow rad="101600">
                    <a:srgbClr val="C00000">
                      <a:alpha val="40000"/>
                    </a:srgbClr>
                  </a:glow>
                </a:effectLst>
                <a:latin typeface="Comic Sans MS" pitchFamily="64" charset="0"/>
                <a:cs typeface="Arial" charset="0"/>
              </a:rPr>
              <a:t>   </a:t>
            </a:r>
            <a:endParaRPr lang="de-DE" altLang="de-DE" sz="5400" b="1" i="1" dirty="0">
              <a:effectLst>
                <a:glow rad="101600">
                  <a:srgbClr val="C00000">
                    <a:alpha val="40000"/>
                  </a:srgbClr>
                </a:glow>
              </a:effectLst>
              <a:latin typeface="Comic Sans MS" pitchFamily="64" charset="0"/>
              <a:cs typeface="Arial" charset="0"/>
            </a:endParaRPr>
          </a:p>
        </p:txBody>
      </p:sp>
      <p:pic>
        <p:nvPicPr>
          <p:cNvPr id="2" name="Picture 2" descr="C:\Users\schne\Pictures\Herz to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60000">
            <a:off x="3999667" y="1551520"/>
            <a:ext cx="3708000" cy="37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4562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>
            <a:lum bright="20000" contrast="-5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520488" cy="648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bright="20000" contrast="-52000"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6263" y="215751"/>
            <a:ext cx="10367962" cy="1584176"/>
          </a:xfrm>
          <a:gradFill flip="none" rotWithShape="1">
            <a:gsLst>
              <a:gs pos="0">
                <a:srgbClr val="FFCC99">
                  <a:shade val="30000"/>
                  <a:satMod val="115000"/>
                </a:srgbClr>
              </a:gs>
              <a:gs pos="50000">
                <a:srgbClr val="FFCC99">
                  <a:shade val="67500"/>
                  <a:satMod val="115000"/>
                </a:srgbClr>
              </a:gs>
              <a:gs pos="100000">
                <a:srgbClr val="FFCC99">
                  <a:shade val="100000"/>
                  <a:satMod val="115000"/>
                </a:srgbClr>
              </a:gs>
            </a:gsLst>
            <a:lin ang="16200000" scaled="1"/>
            <a:tileRect/>
          </a:gradFill>
          <a:ln/>
        </p:spPr>
        <p:txBody>
          <a:bodyPr tIns="52920"/>
          <a:lstStyle/>
          <a:p>
            <a:r>
              <a:rPr lang="de-DE" altLang="de-DE" sz="6000" b="1" dirty="0" smtClean="0">
                <a:ln w="6350">
                  <a:solidFill>
                    <a:srgbClr val="C00000"/>
                  </a:solidFill>
                </a:ln>
                <a:effectLst>
                  <a:glow rad="50800">
                    <a:srgbClr val="C00000">
                      <a:alpha val="60000"/>
                    </a:srgbClr>
                  </a:glow>
                </a:effectLst>
                <a:latin typeface="Arial Narrow" panose="020B0606020202030204" pitchFamily="34" charset="0"/>
              </a:rPr>
              <a:t>Was füllt dein Herz ?</a:t>
            </a:r>
            <a:endParaRPr lang="de-DE" altLang="de-DE" sz="6000" b="1" dirty="0">
              <a:ln w="6350">
                <a:solidFill>
                  <a:srgbClr val="C00000"/>
                </a:solidFill>
              </a:ln>
              <a:latin typeface="Constantia" panose="02030602050306030303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15900" y="1516063"/>
            <a:ext cx="11015663" cy="33083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0" indent="0" algn="ctr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endParaRPr lang="de-DE" altLang="de-DE" sz="3200" b="1" dirty="0">
              <a:latin typeface="Bahnschrift SemiBold Condensed" pitchFamily="32" charset="0"/>
              <a:cs typeface="Arial" charset="0"/>
            </a:endParaRPr>
          </a:p>
          <a:p>
            <a:pPr marL="0" indent="0" algn="ctr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endParaRPr lang="de-DE" altLang="de-DE" sz="4400" b="1" dirty="0">
              <a:latin typeface="Bahnschrift SemiBold Condensed" pitchFamily="32" charset="0"/>
              <a:cs typeface="Arial" charset="0"/>
            </a:endParaRPr>
          </a:p>
          <a:p>
            <a:pPr marL="0" indent="0" algn="ctr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endParaRPr lang="de-DE" altLang="de-DE" sz="3200" b="1" dirty="0">
              <a:latin typeface="Bahnschrift SemiBold Condensed" pitchFamily="32" charset="0"/>
              <a:cs typeface="Arial" charset="0"/>
            </a:endParaRPr>
          </a:p>
          <a:p>
            <a:pPr marL="0" indent="0" algn="ctr">
              <a:lnSpc>
                <a:spcPct val="117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de-DE" altLang="de-DE" sz="5400" b="1" i="1" dirty="0" smtClean="0">
                <a:effectLst>
                  <a:glow rad="101600">
                    <a:srgbClr val="C00000">
                      <a:alpha val="40000"/>
                    </a:srgbClr>
                  </a:glow>
                </a:effectLst>
                <a:latin typeface="Comic Sans MS" pitchFamily="64" charset="0"/>
                <a:cs typeface="Arial" charset="0"/>
              </a:rPr>
              <a:t>   </a:t>
            </a:r>
            <a:endParaRPr lang="de-DE" altLang="de-DE" sz="5400" b="1" i="1" dirty="0">
              <a:effectLst>
                <a:glow rad="101600">
                  <a:srgbClr val="C00000">
                    <a:alpha val="40000"/>
                  </a:srgbClr>
                </a:glow>
              </a:effectLst>
              <a:latin typeface="Comic Sans MS" pitchFamily="64" charset="0"/>
              <a:cs typeface="Arial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75668" y="1799926"/>
            <a:ext cx="6336704" cy="354272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1213"/>
              </a:spcAft>
              <a:buClr>
                <a:srgbClr val="000000"/>
              </a:buClr>
              <a:buSzPct val="100000"/>
              <a:buFont typeface="Times New Roman" pitchFamily="16" charset="0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975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itchFamily="16" charset="0"/>
              <a:defRPr sz="21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48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3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3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3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3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3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88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400" u="sng" kern="0" dirty="0" smtClean="0">
              <a:latin typeface="Bahnschrift Condensed" panose="020B0502040204020203" pitchFamily="34" charset="0"/>
            </a:endParaRPr>
          </a:p>
          <a:p>
            <a:pPr marL="288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400" u="sng" kern="0" dirty="0" smtClean="0">
              <a:latin typeface="Bahnschrift Condensed" panose="020B0502040204020203" pitchFamily="34" charset="0"/>
            </a:endParaRPr>
          </a:p>
          <a:p>
            <a:pPr marL="288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400" u="sng" kern="0" dirty="0">
              <a:latin typeface="Bahnschrift Condensed" panose="020B0502040204020203" pitchFamily="34" charset="0"/>
            </a:endParaRPr>
          </a:p>
          <a:p>
            <a:pPr marL="288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400" u="sng" kern="0" dirty="0" smtClean="0">
              <a:latin typeface="Bahnschrift Condensed" panose="020B0502040204020203" pitchFamily="34" charset="0"/>
            </a:endParaRPr>
          </a:p>
          <a:p>
            <a:pPr marL="288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400" u="sng" kern="0" dirty="0">
              <a:latin typeface="Bahnschrift Condensed" panose="020B0502040204020203" pitchFamily="34" charset="0"/>
            </a:endParaRPr>
          </a:p>
          <a:p>
            <a:pPr marL="288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400" u="sng" kern="0" dirty="0" smtClean="0">
              <a:latin typeface="Bahnschrift Condensed" panose="020B0502040204020203" pitchFamily="34" charset="0"/>
            </a:endParaRPr>
          </a:p>
          <a:p>
            <a:pPr marL="288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400" u="sng" kern="0" dirty="0" smtClean="0">
              <a:latin typeface="Bahnschrift Condensed" panose="020B0502040204020203" pitchFamily="34" charset="0"/>
            </a:endParaRPr>
          </a:p>
          <a:p>
            <a:pPr marL="288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de-DE" sz="3200" dirty="0" smtClean="0">
                <a:latin typeface="Bahnschrift SemiCondensed" panose="020B0502040204020203" pitchFamily="34" charset="0"/>
              </a:rPr>
              <a:t>meine Ziele?</a:t>
            </a:r>
          </a:p>
          <a:p>
            <a:pPr marL="3600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de-DE" sz="3200" dirty="0" smtClean="0">
                <a:latin typeface="Bahnschrift SemiCondensed" panose="020B0502040204020203" pitchFamily="34" charset="0"/>
              </a:rPr>
              <a:t>meine Familie?</a:t>
            </a:r>
          </a:p>
          <a:p>
            <a:pPr marL="288000" indent="0" algn="ctr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de-DE" sz="3200" dirty="0" smtClean="0">
                <a:latin typeface="Bahnschrift SemiCondensed" panose="020B0502040204020203" pitchFamily="34" charset="0"/>
              </a:rPr>
              <a:t>mein Besitz?</a:t>
            </a:r>
          </a:p>
          <a:p>
            <a:pPr marL="1080000" indent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de-DE" sz="3200" dirty="0" smtClean="0">
                <a:latin typeface="Bahnschrift SemiCondensed" panose="020B0502040204020203" pitchFamily="34" charset="0"/>
              </a:rPr>
              <a:t>Ich selbst?</a:t>
            </a:r>
          </a:p>
          <a:p>
            <a:pPr marL="288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de-DE" sz="3200" dirty="0" smtClean="0">
              <a:latin typeface="Bahnschrift SemiCondensed" panose="020B0502040204020203" pitchFamily="34" charset="0"/>
            </a:endParaRPr>
          </a:p>
          <a:p>
            <a:pPr marL="288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de-DE" sz="2000" kern="0" dirty="0" smtClean="0">
              <a:latin typeface="Bahnschrift SemiCondensed" panose="020B0502040204020203" pitchFamily="34" charset="0"/>
            </a:endParaRPr>
          </a:p>
        </p:txBody>
      </p:sp>
      <p:pic>
        <p:nvPicPr>
          <p:cNvPr id="3074" name="Picture 2" descr="C:\Users\schne\Pictures\Herz mit Lich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372" y="1799926"/>
            <a:ext cx="4032447" cy="354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schne\Pictures\Herz to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60000">
            <a:off x="1151190" y="1861288"/>
            <a:ext cx="3420000" cy="34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348783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>
            <a:lum bright="20000" contrast="-5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520488" cy="648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bright="20000" contrast="-52000"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6263" y="215751"/>
            <a:ext cx="10367962" cy="1584176"/>
          </a:xfrm>
          <a:gradFill flip="none" rotWithShape="1">
            <a:gsLst>
              <a:gs pos="0">
                <a:srgbClr val="FFCC99">
                  <a:shade val="30000"/>
                  <a:satMod val="115000"/>
                </a:srgbClr>
              </a:gs>
              <a:gs pos="50000">
                <a:srgbClr val="FFCC99">
                  <a:shade val="67500"/>
                  <a:satMod val="115000"/>
                </a:srgbClr>
              </a:gs>
              <a:gs pos="100000">
                <a:srgbClr val="FFCC99">
                  <a:shade val="100000"/>
                  <a:satMod val="115000"/>
                </a:srgbClr>
              </a:gs>
            </a:gsLst>
            <a:lin ang="16200000" scaled="1"/>
            <a:tileRect/>
          </a:gradFill>
          <a:ln/>
        </p:spPr>
        <p:txBody>
          <a:bodyPr tIns="52920"/>
          <a:lstStyle/>
          <a:p>
            <a:r>
              <a:rPr lang="de-DE" altLang="de-DE" sz="6000" b="1" dirty="0" smtClean="0">
                <a:ln w="6350">
                  <a:solidFill>
                    <a:srgbClr val="C00000"/>
                  </a:solidFill>
                </a:ln>
                <a:latin typeface="Constantia" panose="02030602050306030303" pitchFamily="18" charset="0"/>
              </a:rPr>
              <a:t>„</a:t>
            </a:r>
            <a:r>
              <a:rPr lang="de-DE" altLang="de-DE" sz="6000" b="1" dirty="0" smtClean="0">
                <a:ln w="6350">
                  <a:solidFill>
                    <a:srgbClr val="C00000"/>
                  </a:solidFill>
                </a:ln>
                <a:effectLst>
                  <a:glow rad="50800">
                    <a:srgbClr val="C00000">
                      <a:alpha val="60000"/>
                    </a:srgbClr>
                  </a:glow>
                </a:effectLst>
                <a:latin typeface="Arial Narrow" panose="020B0606020202030204" pitchFamily="34" charset="0"/>
              </a:rPr>
              <a:t>Wenn das Herz still steht </a:t>
            </a:r>
            <a:r>
              <a:rPr lang="de-DE" altLang="de-DE" sz="6000" b="1" dirty="0" smtClean="0">
                <a:ln w="6350">
                  <a:solidFill>
                    <a:srgbClr val="C00000"/>
                  </a:solidFill>
                </a:ln>
                <a:latin typeface="Constantia" panose="02030602050306030303" pitchFamily="18" charset="0"/>
              </a:rPr>
              <a:t>“</a:t>
            </a:r>
            <a:endParaRPr lang="de-DE" altLang="de-DE" sz="6000" b="1" dirty="0">
              <a:ln w="6350">
                <a:solidFill>
                  <a:srgbClr val="C00000"/>
                </a:solidFill>
              </a:ln>
              <a:latin typeface="Constantia" panose="02030602050306030303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15900" y="1516063"/>
            <a:ext cx="11015663" cy="33083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0" indent="0" algn="ctr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endParaRPr lang="de-DE" altLang="de-DE" sz="3200" b="1" dirty="0">
              <a:latin typeface="Bahnschrift SemiBold Condensed" pitchFamily="32" charset="0"/>
              <a:cs typeface="Arial" charset="0"/>
            </a:endParaRPr>
          </a:p>
          <a:p>
            <a:pPr marL="0" indent="0" algn="ctr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endParaRPr lang="de-DE" altLang="de-DE" sz="4400" b="1" dirty="0">
              <a:latin typeface="Bahnschrift SemiBold Condensed" pitchFamily="32" charset="0"/>
              <a:cs typeface="Arial" charset="0"/>
            </a:endParaRPr>
          </a:p>
          <a:p>
            <a:pPr marL="0" indent="0" algn="ctr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endParaRPr lang="de-DE" altLang="de-DE" sz="3200" b="1" dirty="0">
              <a:latin typeface="Bahnschrift SemiBold Condensed" pitchFamily="32" charset="0"/>
              <a:cs typeface="Arial" charset="0"/>
            </a:endParaRPr>
          </a:p>
          <a:p>
            <a:pPr marL="0" indent="0" algn="ctr">
              <a:lnSpc>
                <a:spcPct val="117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de-DE" altLang="de-DE" sz="5400" b="1" i="1" dirty="0" smtClean="0">
                <a:effectLst>
                  <a:glow rad="101600">
                    <a:srgbClr val="C00000">
                      <a:alpha val="40000"/>
                    </a:srgbClr>
                  </a:glow>
                </a:effectLst>
                <a:latin typeface="Comic Sans MS" pitchFamily="64" charset="0"/>
                <a:cs typeface="Arial" charset="0"/>
              </a:rPr>
              <a:t>   </a:t>
            </a:r>
            <a:endParaRPr lang="de-DE" altLang="de-DE" sz="5400" b="1" i="1" dirty="0">
              <a:effectLst>
                <a:glow rad="101600">
                  <a:srgbClr val="C00000">
                    <a:alpha val="40000"/>
                  </a:srgbClr>
                </a:glow>
              </a:effectLst>
              <a:latin typeface="Comic Sans MS" pitchFamily="64" charset="0"/>
              <a:cs typeface="Arial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75668" y="2164563"/>
            <a:ext cx="6120680" cy="2875724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1213"/>
              </a:spcAft>
              <a:buClr>
                <a:srgbClr val="000000"/>
              </a:buClr>
              <a:buSzPct val="100000"/>
              <a:buFont typeface="Times New Roman" pitchFamily="16" charset="0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975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itchFamily="16" charset="0"/>
              <a:defRPr sz="21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48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3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3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3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3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3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88000" indent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</a:pPr>
            <a:endParaRPr lang="de-DE" sz="800" u="sng" kern="0" dirty="0" smtClean="0">
              <a:latin typeface="Bahnschrift Condensed" panose="020B0502040204020203" pitchFamily="34" charset="0"/>
            </a:endParaRPr>
          </a:p>
          <a:p>
            <a:pPr marL="288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de-DE" sz="3200" u="sng" kern="0" dirty="0">
                <a:latin typeface="Bahnschrift Condensed" panose="020B0502040204020203" pitchFamily="34" charset="0"/>
              </a:rPr>
              <a:t>I</a:t>
            </a:r>
            <a:r>
              <a:rPr lang="de-DE" sz="3200" u="sng" kern="0" dirty="0" smtClean="0">
                <a:latin typeface="Bahnschrift Condensed" panose="020B0502040204020203" pitchFamily="34" charset="0"/>
              </a:rPr>
              <a:t>n Gott auf das Sterben vorbereitet:</a:t>
            </a:r>
          </a:p>
          <a:p>
            <a:pPr marL="288000" indent="-4572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de-DE" sz="3200" kern="0" dirty="0" smtClean="0">
                <a:latin typeface="Bahnschrift Condensed" panose="020B0502040204020203" pitchFamily="34" charset="0"/>
              </a:rPr>
              <a:t>Es ändert meine Prioritäten.</a:t>
            </a:r>
            <a:endParaRPr lang="de-DE" sz="3200" kern="0" dirty="0" smtClean="0">
              <a:latin typeface="Bahnschrift Condensed" panose="020B0502040204020203" pitchFamily="34" charset="0"/>
            </a:endParaRPr>
          </a:p>
          <a:p>
            <a:pPr marL="288000" indent="-4572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de-DE" sz="3200" kern="0" dirty="0">
                <a:latin typeface="Bahnschrift Condensed" panose="020B0502040204020203" pitchFamily="34" charset="0"/>
              </a:rPr>
              <a:t>I</a:t>
            </a:r>
            <a:r>
              <a:rPr lang="de-DE" sz="3200" kern="0" dirty="0" smtClean="0">
                <a:latin typeface="Bahnschrift Condensed" panose="020B0502040204020203" pitchFamily="34" charset="0"/>
              </a:rPr>
              <a:t>ch sterbe leichter.</a:t>
            </a:r>
            <a:endParaRPr lang="de-DE" sz="3200" kern="0" dirty="0" smtClean="0">
              <a:latin typeface="Bahnschrift Condensed" panose="020B0502040204020203" pitchFamily="34" charset="0"/>
            </a:endParaRPr>
          </a:p>
          <a:p>
            <a:pPr marL="288000" indent="-4572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de-DE" sz="3200" kern="0" dirty="0">
                <a:latin typeface="Bahnschrift Condensed" panose="020B0502040204020203" pitchFamily="34" charset="0"/>
              </a:rPr>
              <a:t>I</a:t>
            </a:r>
            <a:r>
              <a:rPr lang="de-DE" sz="3200" kern="0" dirty="0" smtClean="0">
                <a:latin typeface="Bahnschrift Condensed" panose="020B0502040204020203" pitchFamily="34" charset="0"/>
              </a:rPr>
              <a:t>ch komme in Gottes ewiges Reich.</a:t>
            </a:r>
            <a:endParaRPr lang="de-DE" sz="3200" kern="0" dirty="0" smtClean="0">
              <a:latin typeface="Bahnschrift Condensed" panose="020B0502040204020203" pitchFamily="34" charset="0"/>
            </a:endParaRPr>
          </a:p>
        </p:txBody>
      </p:sp>
      <p:pic>
        <p:nvPicPr>
          <p:cNvPr id="7" name="Picture 2" descr="C:\Users\schne\Pictures\Herz to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60000">
            <a:off x="7801828" y="1753275"/>
            <a:ext cx="3420000" cy="34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20481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>
            <a:lum bright="20000" contrast="-5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520488" cy="648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bright="20000" contrast="-52000"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6263" y="215751"/>
            <a:ext cx="10367962" cy="1368152"/>
          </a:xfrm>
          <a:gradFill flip="none" rotWithShape="1">
            <a:gsLst>
              <a:gs pos="0">
                <a:srgbClr val="FFCC99">
                  <a:shade val="30000"/>
                  <a:satMod val="115000"/>
                </a:srgbClr>
              </a:gs>
              <a:gs pos="50000">
                <a:srgbClr val="FFCC99">
                  <a:shade val="67500"/>
                  <a:satMod val="115000"/>
                </a:srgbClr>
              </a:gs>
              <a:gs pos="100000">
                <a:srgbClr val="FFCC99">
                  <a:shade val="100000"/>
                  <a:satMod val="115000"/>
                </a:srgbClr>
              </a:gs>
            </a:gsLst>
            <a:lin ang="16200000" scaled="1"/>
            <a:tileRect/>
          </a:gradFill>
          <a:ln/>
        </p:spPr>
        <p:txBody>
          <a:bodyPr tIns="52920"/>
          <a:lstStyle/>
          <a:p>
            <a:r>
              <a:rPr lang="de-DE" altLang="de-DE" sz="6000" b="1" dirty="0" smtClean="0">
                <a:ln w="6350">
                  <a:solidFill>
                    <a:srgbClr val="C00000"/>
                  </a:solidFill>
                </a:ln>
                <a:effectLst>
                  <a:glow rad="50800">
                    <a:srgbClr val="C00000">
                      <a:alpha val="60000"/>
                    </a:srgbClr>
                  </a:glow>
                </a:effectLst>
                <a:latin typeface="Arial Narrow" panose="020B0606020202030204" pitchFamily="34" charset="0"/>
              </a:rPr>
              <a:t>Was füllt dein Herz ?</a:t>
            </a:r>
            <a:endParaRPr lang="de-DE" altLang="de-DE" sz="6000" b="1" dirty="0">
              <a:ln w="6350">
                <a:solidFill>
                  <a:srgbClr val="C00000"/>
                </a:solidFill>
              </a:ln>
              <a:latin typeface="Constantia" panose="02030602050306030303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15900" y="1516063"/>
            <a:ext cx="11015663" cy="33083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0" indent="0" algn="ctr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endParaRPr lang="de-DE" altLang="de-DE" sz="3200" b="1" dirty="0">
              <a:latin typeface="Bahnschrift SemiBold Condensed" pitchFamily="32" charset="0"/>
              <a:cs typeface="Arial" charset="0"/>
            </a:endParaRPr>
          </a:p>
          <a:p>
            <a:pPr marL="0" indent="0" algn="ctr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endParaRPr lang="de-DE" altLang="de-DE" sz="4400" b="1" dirty="0">
              <a:latin typeface="Bahnschrift SemiBold Condensed" pitchFamily="32" charset="0"/>
              <a:cs typeface="Arial" charset="0"/>
            </a:endParaRPr>
          </a:p>
          <a:p>
            <a:pPr marL="0" indent="0" algn="ctr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endParaRPr lang="de-DE" altLang="de-DE" sz="3200" b="1" dirty="0">
              <a:latin typeface="Bahnschrift SemiBold Condensed" pitchFamily="32" charset="0"/>
              <a:cs typeface="Arial" charset="0"/>
            </a:endParaRPr>
          </a:p>
          <a:p>
            <a:pPr marL="0" indent="0" algn="ctr">
              <a:lnSpc>
                <a:spcPct val="117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de-DE" altLang="de-DE" sz="5400" b="1" i="1" dirty="0" smtClean="0">
                <a:effectLst>
                  <a:glow rad="101600">
                    <a:srgbClr val="C00000">
                      <a:alpha val="40000"/>
                    </a:srgbClr>
                  </a:glow>
                </a:effectLst>
                <a:latin typeface="Comic Sans MS" pitchFamily="64" charset="0"/>
                <a:cs typeface="Arial" charset="0"/>
              </a:rPr>
              <a:t>   </a:t>
            </a:r>
            <a:endParaRPr lang="de-DE" altLang="de-DE" sz="5400" b="1" i="1" dirty="0">
              <a:effectLst>
                <a:glow rad="101600">
                  <a:srgbClr val="C00000">
                    <a:alpha val="40000"/>
                  </a:srgbClr>
                </a:glow>
              </a:effectLst>
              <a:latin typeface="Comic Sans MS" pitchFamily="64" charset="0"/>
              <a:cs typeface="Arial" charset="0"/>
            </a:endParaRPr>
          </a:p>
        </p:txBody>
      </p:sp>
      <p:pic>
        <p:nvPicPr>
          <p:cNvPr id="3074" name="Picture 2" descr="C:\Users\schne\Pictures\Herz mit Lich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756" y="1511895"/>
            <a:ext cx="4179591" cy="36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schne\Pictures\Herz to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60000">
            <a:off x="978897" y="1555084"/>
            <a:ext cx="3780000" cy="37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eck 1"/>
          <p:cNvSpPr/>
          <p:nvPr/>
        </p:nvSpPr>
        <p:spPr>
          <a:xfrm>
            <a:off x="6912372" y="2192043"/>
            <a:ext cx="3240360" cy="2496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800" dirty="0" smtClean="0">
                <a:solidFill>
                  <a:srgbClr val="FFFFCC"/>
                </a:solidFill>
                <a:latin typeface="Bahnschrift SemiCondensed" panose="020B0502040204020203" pitchFamily="34" charset="0"/>
              </a:rPr>
              <a:t>seine  </a:t>
            </a:r>
            <a:r>
              <a:rPr lang="de-DE" sz="2800" dirty="0">
                <a:solidFill>
                  <a:srgbClr val="FFFFCC"/>
                </a:solidFill>
                <a:latin typeface="Bahnschrift SemiCondensed" panose="020B0502040204020203" pitchFamily="34" charset="0"/>
              </a:rPr>
              <a:t>Liebe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de-DE" sz="2800" dirty="0" smtClean="0">
              <a:solidFill>
                <a:srgbClr val="FFFFCC"/>
              </a:solidFill>
              <a:latin typeface="Bahnschrift SemiCondensed" panose="020B0502040204020203" pitchFamily="34" charset="0"/>
            </a:endParaRPr>
          </a:p>
          <a:p>
            <a:endParaRPr lang="de-DE" sz="2800" dirty="0">
              <a:solidFill>
                <a:srgbClr val="FFFFCC"/>
              </a:solidFill>
              <a:latin typeface="Bahnschrift SemiCondensed" panose="020B0502040204020203" pitchFamily="34" charset="0"/>
            </a:endParaRPr>
          </a:p>
          <a:p>
            <a:pPr algn="ctr"/>
            <a:r>
              <a:rPr lang="de-DE" sz="2800" dirty="0" smtClean="0">
                <a:solidFill>
                  <a:srgbClr val="FFFFCC"/>
                </a:solidFill>
                <a:latin typeface="Bahnschrift SemiCondensed" panose="020B0502040204020203" pitchFamily="34" charset="0"/>
              </a:rPr>
              <a:t>seine Gebote</a:t>
            </a:r>
            <a:endParaRPr lang="de-DE" sz="2800" dirty="0">
              <a:solidFill>
                <a:srgbClr val="FFFFCC"/>
              </a:solidFill>
              <a:latin typeface="Bahnschrift SemiCondensed" panose="020B0502040204020203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de-DE" sz="2800" dirty="0">
              <a:solidFill>
                <a:srgbClr val="FFFFCC"/>
              </a:solidFill>
              <a:latin typeface="Bahnschrift SemiCondensed" panose="020B0502040204020203" pitchFamily="34" charset="0"/>
            </a:endParaRPr>
          </a:p>
          <a:p>
            <a:pPr algn="ctr"/>
            <a:r>
              <a:rPr lang="de-DE" sz="2800" dirty="0" smtClean="0">
                <a:solidFill>
                  <a:srgbClr val="FFFFCC"/>
                </a:solidFill>
                <a:latin typeface="Bahnschrift SemiCondensed" panose="020B0502040204020203" pitchFamily="34" charset="0"/>
              </a:rPr>
              <a:t>sein </a:t>
            </a:r>
            <a:r>
              <a:rPr lang="de-DE" sz="2800" dirty="0">
                <a:solidFill>
                  <a:srgbClr val="FFFFCC"/>
                </a:solidFill>
                <a:latin typeface="Bahnschrift SemiCondensed" panose="020B0502040204020203" pitchFamily="34" charset="0"/>
              </a:rPr>
              <a:t>Geist</a:t>
            </a:r>
          </a:p>
        </p:txBody>
      </p:sp>
      <p:sp>
        <p:nvSpPr>
          <p:cNvPr id="3" name="Rechteck 2"/>
          <p:cNvSpPr/>
          <p:nvPr/>
        </p:nvSpPr>
        <p:spPr>
          <a:xfrm>
            <a:off x="1361123" y="2015951"/>
            <a:ext cx="2592288" cy="1926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de-DE" sz="2800" b="1" dirty="0">
                <a:ln>
                  <a:solidFill>
                    <a:schemeClr val="tx1"/>
                  </a:solidFill>
                </a:ln>
                <a:solidFill>
                  <a:srgbClr val="CCFFFF"/>
                </a:solidFill>
                <a:latin typeface="Bahnschrift SemiCondensed" panose="020B0502040204020203" pitchFamily="34" charset="0"/>
              </a:rPr>
              <a:t>meine Ziele?</a:t>
            </a:r>
          </a:p>
          <a:p>
            <a:pPr algn="ctr">
              <a:spcAft>
                <a:spcPts val="600"/>
              </a:spcAft>
            </a:pPr>
            <a:r>
              <a:rPr lang="de-DE" sz="2800" b="1" dirty="0">
                <a:ln>
                  <a:solidFill>
                    <a:schemeClr val="tx1"/>
                  </a:solidFill>
                </a:ln>
                <a:solidFill>
                  <a:srgbClr val="CCFFFF"/>
                </a:solidFill>
                <a:latin typeface="Bahnschrift SemiCondensed" panose="020B0502040204020203" pitchFamily="34" charset="0"/>
              </a:rPr>
              <a:t>meine Familie?</a:t>
            </a:r>
          </a:p>
          <a:p>
            <a:pPr algn="ctr">
              <a:spcAft>
                <a:spcPts val="600"/>
              </a:spcAft>
            </a:pPr>
            <a:r>
              <a:rPr lang="de-DE" sz="2800" b="1" dirty="0">
                <a:ln>
                  <a:solidFill>
                    <a:schemeClr val="tx1"/>
                  </a:solidFill>
                </a:ln>
                <a:solidFill>
                  <a:srgbClr val="CCFFFF"/>
                </a:solidFill>
                <a:latin typeface="Bahnschrift SemiCondensed" panose="020B0502040204020203" pitchFamily="34" charset="0"/>
              </a:rPr>
              <a:t>mein Besitz?</a:t>
            </a:r>
          </a:p>
          <a:p>
            <a:pPr algn="ctr">
              <a:spcAft>
                <a:spcPts val="600"/>
              </a:spcAft>
            </a:pPr>
            <a:r>
              <a:rPr lang="de-DE" sz="2800" b="1" dirty="0">
                <a:ln>
                  <a:solidFill>
                    <a:schemeClr val="tx1"/>
                  </a:solidFill>
                </a:ln>
                <a:solidFill>
                  <a:srgbClr val="CCFFFF"/>
                </a:solidFill>
                <a:latin typeface="Bahnschrift SemiCondensed" panose="020B0502040204020203" pitchFamily="34" charset="0"/>
              </a:rPr>
              <a:t>Ich selbst?</a:t>
            </a:r>
          </a:p>
        </p:txBody>
      </p:sp>
    </p:spTree>
    <p:extLst>
      <p:ext uri="{BB962C8B-B14F-4D97-AF65-F5344CB8AC3E}">
        <p14:creationId xmlns:p14="http://schemas.microsoft.com/office/powerpoint/2010/main" val="306419673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>
            <a:lum bright="20000" contrast="-5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520488" cy="648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bright="20000" contrast="-52000"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6263" y="215751"/>
            <a:ext cx="10367962" cy="1584176"/>
          </a:xfrm>
          <a:gradFill flip="none" rotWithShape="1">
            <a:gsLst>
              <a:gs pos="0">
                <a:srgbClr val="FFCC99">
                  <a:shade val="30000"/>
                  <a:satMod val="115000"/>
                </a:srgbClr>
              </a:gs>
              <a:gs pos="50000">
                <a:srgbClr val="FFCC99">
                  <a:shade val="67500"/>
                  <a:satMod val="115000"/>
                </a:srgbClr>
              </a:gs>
              <a:gs pos="100000">
                <a:srgbClr val="FFCC99">
                  <a:shade val="100000"/>
                  <a:satMod val="115000"/>
                </a:srgbClr>
              </a:gs>
            </a:gsLst>
            <a:lin ang="16200000" scaled="1"/>
            <a:tileRect/>
          </a:gradFill>
          <a:ln/>
        </p:spPr>
        <p:txBody>
          <a:bodyPr tIns="52920"/>
          <a:lstStyle/>
          <a:p>
            <a:r>
              <a:rPr lang="de-DE" altLang="de-DE" sz="6000" b="1" dirty="0" smtClean="0">
                <a:ln w="6350">
                  <a:solidFill>
                    <a:srgbClr val="C00000"/>
                  </a:solidFill>
                </a:ln>
                <a:latin typeface="Constantia" panose="02030602050306030303" pitchFamily="18" charset="0"/>
              </a:rPr>
              <a:t>„</a:t>
            </a:r>
            <a:r>
              <a:rPr lang="de-DE" altLang="de-DE" sz="6000" b="1" dirty="0" smtClean="0">
                <a:ln w="6350">
                  <a:solidFill>
                    <a:srgbClr val="C00000"/>
                  </a:solidFill>
                </a:ln>
                <a:effectLst>
                  <a:glow rad="50800">
                    <a:srgbClr val="C00000">
                      <a:alpha val="60000"/>
                    </a:srgbClr>
                  </a:glow>
                </a:effectLst>
                <a:latin typeface="Arial Narrow" panose="020B0606020202030204" pitchFamily="34" charset="0"/>
              </a:rPr>
              <a:t>Wenn das Herz still steht </a:t>
            </a:r>
            <a:r>
              <a:rPr lang="de-DE" altLang="de-DE" sz="6000" b="1" dirty="0" smtClean="0">
                <a:ln w="6350">
                  <a:solidFill>
                    <a:srgbClr val="C00000"/>
                  </a:solidFill>
                </a:ln>
                <a:latin typeface="Constantia" panose="02030602050306030303" pitchFamily="18" charset="0"/>
              </a:rPr>
              <a:t>“</a:t>
            </a:r>
            <a:endParaRPr lang="de-DE" altLang="de-DE" sz="6000" b="1" dirty="0">
              <a:ln w="6350">
                <a:solidFill>
                  <a:srgbClr val="C00000"/>
                </a:solidFill>
              </a:ln>
              <a:latin typeface="Constantia" panose="02030602050306030303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15900" y="1516063"/>
            <a:ext cx="11015663" cy="33083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0" indent="0" algn="ctr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endParaRPr lang="de-DE" altLang="de-DE" sz="3200" b="1" dirty="0">
              <a:latin typeface="Bahnschrift SemiBold Condensed" pitchFamily="32" charset="0"/>
              <a:cs typeface="Arial" charset="0"/>
            </a:endParaRPr>
          </a:p>
          <a:p>
            <a:pPr marL="0" indent="0" algn="ctr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endParaRPr lang="de-DE" altLang="de-DE" sz="4400" b="1" dirty="0">
              <a:latin typeface="Bahnschrift SemiBold Condensed" pitchFamily="32" charset="0"/>
              <a:cs typeface="Arial" charset="0"/>
            </a:endParaRPr>
          </a:p>
          <a:p>
            <a:pPr marL="0" indent="0" algn="ctr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endParaRPr lang="de-DE" altLang="de-DE" sz="3200" b="1" dirty="0">
              <a:latin typeface="Bahnschrift SemiBold Condensed" pitchFamily="32" charset="0"/>
              <a:cs typeface="Arial" charset="0"/>
            </a:endParaRPr>
          </a:p>
          <a:p>
            <a:pPr marL="0" indent="0" algn="ctr">
              <a:lnSpc>
                <a:spcPct val="117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de-DE" altLang="de-DE" sz="5400" b="1" i="1" dirty="0" smtClean="0">
                <a:effectLst>
                  <a:glow rad="101600">
                    <a:srgbClr val="C00000">
                      <a:alpha val="40000"/>
                    </a:srgbClr>
                  </a:glow>
                </a:effectLst>
                <a:latin typeface="Comic Sans MS" pitchFamily="64" charset="0"/>
                <a:cs typeface="Arial" charset="0"/>
              </a:rPr>
              <a:t>   </a:t>
            </a:r>
            <a:endParaRPr lang="de-DE" altLang="de-DE" sz="5400" b="1" i="1" dirty="0">
              <a:effectLst>
                <a:glow rad="101600">
                  <a:srgbClr val="C00000">
                    <a:alpha val="40000"/>
                  </a:srgbClr>
                </a:glow>
              </a:effectLst>
              <a:latin typeface="Comic Sans MS" pitchFamily="64" charset="0"/>
              <a:cs typeface="Arial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75668" y="2164563"/>
            <a:ext cx="6120680" cy="2875724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1213"/>
              </a:spcAft>
              <a:buClr>
                <a:srgbClr val="000000"/>
              </a:buClr>
              <a:buSzPct val="100000"/>
              <a:buFont typeface="Times New Roman" pitchFamily="16" charset="0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975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itchFamily="16" charset="0"/>
              <a:defRPr sz="21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48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3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3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3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3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3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88000" indent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</a:pPr>
            <a:endParaRPr lang="de-DE" sz="800" u="sng" kern="0" dirty="0" smtClean="0">
              <a:latin typeface="Bahnschrift Condensed" panose="020B0502040204020203" pitchFamily="34" charset="0"/>
            </a:endParaRPr>
          </a:p>
          <a:p>
            <a:pPr marL="288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de-DE" sz="3200" u="sng" kern="0" dirty="0" smtClean="0">
                <a:latin typeface="Bahnschrift Condensed" panose="020B0502040204020203" pitchFamily="34" charset="0"/>
              </a:rPr>
              <a:t>Bedenken, dass wir sterben müssen:</a:t>
            </a:r>
          </a:p>
          <a:p>
            <a:pPr marL="288000" indent="-4572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de-DE" sz="3200" kern="0" dirty="0" smtClean="0">
                <a:latin typeface="Bahnschrift Condensed" panose="020B0502040204020203" pitchFamily="34" charset="0"/>
              </a:rPr>
              <a:t>Es ändert die Prioritäten</a:t>
            </a:r>
            <a:endParaRPr lang="de-DE" sz="3200" kern="0" dirty="0" smtClean="0">
              <a:latin typeface="Bahnschrift Condensed" panose="020B0502040204020203" pitchFamily="34" charset="0"/>
            </a:endParaRPr>
          </a:p>
          <a:p>
            <a:pPr marL="288000" indent="-4572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de-DE" sz="3200" kern="0" dirty="0" smtClean="0">
                <a:latin typeface="Bahnschrift Condensed" panose="020B0502040204020203" pitchFamily="34" charset="0"/>
              </a:rPr>
              <a:t>Man stirbt anders</a:t>
            </a:r>
            <a:endParaRPr lang="de-DE" sz="3200" kern="0" dirty="0" smtClean="0">
              <a:latin typeface="Bahnschrift Condensed" panose="020B0502040204020203" pitchFamily="34" charset="0"/>
            </a:endParaRPr>
          </a:p>
          <a:p>
            <a:pPr marL="288000" indent="-4572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de-DE" sz="3200" kern="0" dirty="0" smtClean="0">
                <a:latin typeface="Bahnschrift Condensed" panose="020B0502040204020203" pitchFamily="34" charset="0"/>
              </a:rPr>
              <a:t>Es geht anders weiter</a:t>
            </a:r>
            <a:endParaRPr lang="de-DE" sz="3200" kern="0" dirty="0" smtClean="0">
              <a:latin typeface="Bahnschrift Condensed" panose="020B0502040204020203" pitchFamily="34" charset="0"/>
            </a:endParaRPr>
          </a:p>
        </p:txBody>
      </p:sp>
      <p:pic>
        <p:nvPicPr>
          <p:cNvPr id="7" name="Picture 2" descr="C:\Users\schne\Pictures\Herz to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60000">
            <a:off x="7801828" y="1753275"/>
            <a:ext cx="3420000" cy="34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761317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>
            <a:lum bright="20000" contrast="-5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520488" cy="648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bright="20000" contrast="-52000"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6263" y="215751"/>
            <a:ext cx="10367962" cy="1584176"/>
          </a:xfrm>
          <a:gradFill flip="none" rotWithShape="1">
            <a:gsLst>
              <a:gs pos="0">
                <a:srgbClr val="FFCC99">
                  <a:shade val="30000"/>
                  <a:satMod val="115000"/>
                </a:srgbClr>
              </a:gs>
              <a:gs pos="50000">
                <a:srgbClr val="FFCC99">
                  <a:shade val="67500"/>
                  <a:satMod val="115000"/>
                </a:srgbClr>
              </a:gs>
              <a:gs pos="100000">
                <a:srgbClr val="FFCC99">
                  <a:shade val="100000"/>
                  <a:satMod val="115000"/>
                </a:srgbClr>
              </a:gs>
            </a:gsLst>
            <a:lin ang="16200000" scaled="1"/>
            <a:tileRect/>
          </a:gradFill>
          <a:ln/>
        </p:spPr>
        <p:txBody>
          <a:bodyPr tIns="52920"/>
          <a:lstStyle/>
          <a:p>
            <a:pPr marL="1440000" algn="l"/>
            <a:r>
              <a:rPr lang="de-DE" altLang="de-DE" sz="6000" b="1" dirty="0" smtClean="0">
                <a:ln w="6350">
                  <a:solidFill>
                    <a:srgbClr val="C00000"/>
                  </a:solidFill>
                </a:ln>
                <a:effectLst>
                  <a:glow rad="50800">
                    <a:srgbClr val="C00000">
                      <a:alpha val="60000"/>
                    </a:srgbClr>
                  </a:glow>
                </a:effectLst>
                <a:latin typeface="Arial Narrow" panose="020B0606020202030204" pitchFamily="34" charset="0"/>
              </a:rPr>
              <a:t>Jesus sagt:</a:t>
            </a:r>
            <a:endParaRPr lang="de-DE" altLang="de-DE" sz="6000" b="1" dirty="0">
              <a:ln w="6350">
                <a:solidFill>
                  <a:srgbClr val="C00000"/>
                </a:solidFill>
              </a:ln>
              <a:latin typeface="Constantia" panose="02030602050306030303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15900" y="1516063"/>
            <a:ext cx="11015663" cy="33083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0" indent="0" algn="ctr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endParaRPr lang="de-DE" altLang="de-DE" sz="3200" b="1" dirty="0">
              <a:latin typeface="Bahnschrift SemiBold Condensed" pitchFamily="32" charset="0"/>
              <a:cs typeface="Arial" charset="0"/>
            </a:endParaRPr>
          </a:p>
          <a:p>
            <a:pPr marL="0" indent="0" algn="ctr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endParaRPr lang="de-DE" altLang="de-DE" sz="4400" b="1" dirty="0">
              <a:latin typeface="Bahnschrift SemiBold Condensed" pitchFamily="32" charset="0"/>
              <a:cs typeface="Arial" charset="0"/>
            </a:endParaRPr>
          </a:p>
          <a:p>
            <a:pPr marL="0" indent="0" algn="ctr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endParaRPr lang="de-DE" altLang="de-DE" sz="3200" b="1" dirty="0">
              <a:latin typeface="Bahnschrift SemiBold Condensed" pitchFamily="32" charset="0"/>
              <a:cs typeface="Arial" charset="0"/>
            </a:endParaRPr>
          </a:p>
          <a:p>
            <a:pPr marL="0" indent="0" algn="ctr">
              <a:lnSpc>
                <a:spcPct val="117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de-DE" altLang="de-DE" sz="5400" b="1" i="1" dirty="0" smtClean="0">
                <a:effectLst>
                  <a:glow rad="101600">
                    <a:srgbClr val="C00000">
                      <a:alpha val="40000"/>
                    </a:srgbClr>
                  </a:glow>
                </a:effectLst>
                <a:latin typeface="Comic Sans MS" pitchFamily="64" charset="0"/>
                <a:cs typeface="Arial" charset="0"/>
              </a:rPr>
              <a:t>   </a:t>
            </a:r>
            <a:endParaRPr lang="de-DE" altLang="de-DE" sz="5400" b="1" i="1" dirty="0">
              <a:effectLst>
                <a:glow rad="101600">
                  <a:srgbClr val="C00000">
                    <a:alpha val="40000"/>
                  </a:srgbClr>
                </a:glow>
              </a:effectLst>
              <a:latin typeface="Comic Sans MS" pitchFamily="64" charset="0"/>
              <a:cs typeface="Arial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75668" y="1799926"/>
            <a:ext cx="6768752" cy="345638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1213"/>
              </a:spcAft>
              <a:buClr>
                <a:srgbClr val="000000"/>
              </a:buClr>
              <a:buSzPct val="100000"/>
              <a:buFont typeface="Times New Roman" pitchFamily="16" charset="0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975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itchFamily="16" charset="0"/>
              <a:defRPr sz="21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48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3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3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3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3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3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88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800" u="sng" kern="0" dirty="0" smtClean="0">
              <a:latin typeface="Bahnschrift Condensed" panose="020B0502040204020203" pitchFamily="34" charset="0"/>
            </a:endParaRPr>
          </a:p>
          <a:p>
            <a:pPr marL="28800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de-DE" sz="3200" dirty="0" smtClean="0">
                <a:latin typeface="Bahnschrift SemiCondensed" panose="020B0502040204020203" pitchFamily="34" charset="0"/>
              </a:rPr>
              <a:t>„Ich </a:t>
            </a:r>
            <a:r>
              <a:rPr lang="de-DE" sz="3200" dirty="0">
                <a:latin typeface="Bahnschrift SemiCondensed" panose="020B0502040204020203" pitchFamily="34" charset="0"/>
              </a:rPr>
              <a:t>bin die Auferstehung und das Leben. Wer an mich glaubt, wird leben, </a:t>
            </a:r>
            <a:r>
              <a:rPr lang="de-DE" sz="3200" dirty="0" smtClean="0">
                <a:latin typeface="Bahnschrift SemiCondensed" panose="020B0502040204020203" pitchFamily="34" charset="0"/>
              </a:rPr>
              <a:t/>
            </a:r>
            <a:br>
              <a:rPr lang="de-DE" sz="3200" dirty="0" smtClean="0">
                <a:latin typeface="Bahnschrift SemiCondensed" panose="020B0502040204020203" pitchFamily="34" charset="0"/>
              </a:rPr>
            </a:br>
            <a:r>
              <a:rPr lang="de-DE" sz="3200" dirty="0" smtClean="0">
                <a:latin typeface="Bahnschrift SemiCondensed" panose="020B0502040204020203" pitchFamily="34" charset="0"/>
              </a:rPr>
              <a:t>auch </a:t>
            </a:r>
            <a:r>
              <a:rPr lang="de-DE" sz="3200" dirty="0">
                <a:latin typeface="Bahnschrift SemiCondensed" panose="020B0502040204020203" pitchFamily="34" charset="0"/>
              </a:rPr>
              <a:t>wenn er </a:t>
            </a:r>
            <a:r>
              <a:rPr lang="de-DE" sz="3200" dirty="0" smtClean="0">
                <a:latin typeface="Bahnschrift SemiCondensed" panose="020B0502040204020203" pitchFamily="34" charset="0"/>
              </a:rPr>
              <a:t>stirbt,</a:t>
            </a:r>
            <a:br>
              <a:rPr lang="de-DE" sz="3200" dirty="0" smtClean="0">
                <a:latin typeface="Bahnschrift SemiCondensed" panose="020B0502040204020203" pitchFamily="34" charset="0"/>
              </a:rPr>
            </a:br>
            <a:r>
              <a:rPr lang="de-DE" sz="3200" dirty="0" smtClean="0">
                <a:latin typeface="Bahnschrift SemiCondensed" panose="020B0502040204020203" pitchFamily="34" charset="0"/>
              </a:rPr>
              <a:t>und </a:t>
            </a:r>
            <a:r>
              <a:rPr lang="de-DE" sz="3200" dirty="0">
                <a:latin typeface="Bahnschrift SemiCondensed" panose="020B0502040204020203" pitchFamily="34" charset="0"/>
              </a:rPr>
              <a:t>jeder, der lebt und an mich glaubt, wird auf ewig nicht sterben</a:t>
            </a:r>
            <a:r>
              <a:rPr lang="de-DE" sz="3200" dirty="0" smtClean="0">
                <a:latin typeface="Bahnschrift SemiCondensed" panose="020B0502040204020203" pitchFamily="34" charset="0"/>
              </a:rPr>
              <a:t>.</a:t>
            </a:r>
          </a:p>
          <a:p>
            <a:pPr marL="288000" indent="0" algn="ctr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de-DE" sz="3200" dirty="0" smtClean="0">
                <a:latin typeface="Bahnschrift SemiCondensed" panose="020B0502040204020203" pitchFamily="34" charset="0"/>
              </a:rPr>
              <a:t>Glaubst </a:t>
            </a:r>
            <a:r>
              <a:rPr lang="de-DE" sz="3200" dirty="0">
                <a:latin typeface="Bahnschrift SemiCondensed" panose="020B0502040204020203" pitchFamily="34" charset="0"/>
              </a:rPr>
              <a:t>du das</a:t>
            </a:r>
            <a:r>
              <a:rPr lang="de-DE" sz="3200" dirty="0" smtClean="0">
                <a:latin typeface="Bahnschrift SemiCondensed" panose="020B0502040204020203" pitchFamily="34" charset="0"/>
              </a:rPr>
              <a:t>?“                 </a:t>
            </a:r>
            <a:r>
              <a:rPr lang="de-DE" sz="2000" dirty="0" smtClean="0">
                <a:latin typeface="Bahnschrift SemiCondensed" panose="020B0502040204020203" pitchFamily="34" charset="0"/>
              </a:rPr>
              <a:t>(Johannes 11,26+26; </a:t>
            </a:r>
            <a:r>
              <a:rPr lang="de-DE" sz="2000" dirty="0" err="1" smtClean="0">
                <a:latin typeface="Bahnschrift SemiCondensed" panose="020B0502040204020203" pitchFamily="34" charset="0"/>
              </a:rPr>
              <a:t>EhÜ</a:t>
            </a:r>
            <a:r>
              <a:rPr lang="de-DE" sz="2000" dirty="0" smtClean="0">
                <a:latin typeface="Bahnschrift SemiCondensed" panose="020B0502040204020203" pitchFamily="34" charset="0"/>
              </a:rPr>
              <a:t>)</a:t>
            </a:r>
          </a:p>
          <a:p>
            <a:pPr marL="288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de-DE" sz="2000" kern="0" dirty="0" smtClean="0">
              <a:latin typeface="Bahnschrift SemiCondensed" panose="020B0502040204020203" pitchFamily="34" charset="0"/>
            </a:endParaRPr>
          </a:p>
        </p:txBody>
      </p:sp>
      <p:pic>
        <p:nvPicPr>
          <p:cNvPr id="7" name="Picture 2" descr="C:\Users\schne\Pictures\Herz to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60000">
            <a:off x="7801828" y="1753275"/>
            <a:ext cx="3420000" cy="34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451592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>
            <a:lum bright="20000" contrast="-5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520488" cy="648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bright="20000" contrast="-52000"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6263" y="215751"/>
            <a:ext cx="10367962" cy="1584176"/>
          </a:xfrm>
          <a:gradFill flip="none" rotWithShape="1">
            <a:gsLst>
              <a:gs pos="0">
                <a:srgbClr val="FFCC99">
                  <a:shade val="30000"/>
                  <a:satMod val="115000"/>
                </a:srgbClr>
              </a:gs>
              <a:gs pos="50000">
                <a:srgbClr val="FFCC99">
                  <a:shade val="67500"/>
                  <a:satMod val="115000"/>
                </a:srgbClr>
              </a:gs>
              <a:gs pos="100000">
                <a:srgbClr val="FFCC99">
                  <a:shade val="100000"/>
                  <a:satMod val="115000"/>
                </a:srgbClr>
              </a:gs>
            </a:gsLst>
            <a:lin ang="16200000" scaled="1"/>
            <a:tileRect/>
          </a:gradFill>
          <a:ln/>
        </p:spPr>
        <p:txBody>
          <a:bodyPr tIns="52920"/>
          <a:lstStyle/>
          <a:p>
            <a:pPr marL="1080000" algn="l"/>
            <a:r>
              <a:rPr lang="de-DE" altLang="de-DE" sz="6000" b="1" dirty="0" smtClean="0">
                <a:ln w="6350">
                  <a:solidFill>
                    <a:srgbClr val="C00000"/>
                  </a:solidFill>
                </a:ln>
                <a:effectLst>
                  <a:glow rad="50800">
                    <a:srgbClr val="C00000">
                      <a:alpha val="60000"/>
                    </a:srgbClr>
                  </a:glow>
                </a:effectLst>
                <a:latin typeface="Arial Narrow" panose="020B0606020202030204" pitchFamily="34" charset="0"/>
              </a:rPr>
              <a:t>Was füllt dein Herz ?</a:t>
            </a:r>
            <a:endParaRPr lang="de-DE" altLang="de-DE" sz="6000" b="1" dirty="0">
              <a:ln w="6350">
                <a:solidFill>
                  <a:srgbClr val="C00000"/>
                </a:solidFill>
              </a:ln>
              <a:latin typeface="Constantia" panose="02030602050306030303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15900" y="1516063"/>
            <a:ext cx="11015663" cy="33083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0" indent="0" algn="ctr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endParaRPr lang="de-DE" altLang="de-DE" sz="3200" b="1" dirty="0">
              <a:latin typeface="Bahnschrift SemiBold Condensed" pitchFamily="32" charset="0"/>
              <a:cs typeface="Arial" charset="0"/>
            </a:endParaRPr>
          </a:p>
          <a:p>
            <a:pPr marL="0" indent="0" algn="ctr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endParaRPr lang="de-DE" altLang="de-DE" sz="4400" b="1" dirty="0">
              <a:latin typeface="Bahnschrift SemiBold Condensed" pitchFamily="32" charset="0"/>
              <a:cs typeface="Arial" charset="0"/>
            </a:endParaRPr>
          </a:p>
          <a:p>
            <a:pPr marL="0" indent="0" algn="ctr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endParaRPr lang="de-DE" altLang="de-DE" sz="3200" b="1" dirty="0">
              <a:latin typeface="Bahnschrift SemiBold Condensed" pitchFamily="32" charset="0"/>
              <a:cs typeface="Arial" charset="0"/>
            </a:endParaRPr>
          </a:p>
          <a:p>
            <a:pPr marL="0" indent="0" algn="ctr">
              <a:lnSpc>
                <a:spcPct val="117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de-DE" altLang="de-DE" sz="5400" b="1" i="1" dirty="0" smtClean="0">
                <a:effectLst>
                  <a:glow rad="101600">
                    <a:srgbClr val="C00000">
                      <a:alpha val="40000"/>
                    </a:srgbClr>
                  </a:glow>
                </a:effectLst>
                <a:latin typeface="Comic Sans MS" pitchFamily="64" charset="0"/>
                <a:cs typeface="Arial" charset="0"/>
              </a:rPr>
              <a:t>   </a:t>
            </a:r>
            <a:endParaRPr lang="de-DE" altLang="de-DE" sz="5400" b="1" i="1" dirty="0">
              <a:effectLst>
                <a:glow rad="101600">
                  <a:srgbClr val="C00000">
                    <a:alpha val="40000"/>
                  </a:srgbClr>
                </a:glow>
              </a:effectLst>
              <a:latin typeface="Comic Sans MS" pitchFamily="64" charset="0"/>
              <a:cs typeface="Arial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75668" y="1799926"/>
            <a:ext cx="6408712" cy="354272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1213"/>
              </a:spcAft>
              <a:buClr>
                <a:srgbClr val="000000"/>
              </a:buClr>
              <a:buSzPct val="100000"/>
              <a:buFont typeface="Times New Roman" pitchFamily="16" charset="0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975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itchFamily="16" charset="0"/>
              <a:defRPr sz="21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48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3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3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3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3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3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88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400" u="sng" kern="0" dirty="0" smtClean="0">
              <a:latin typeface="Bahnschrift Condensed" panose="020B0502040204020203" pitchFamily="34" charset="0"/>
            </a:endParaRPr>
          </a:p>
          <a:p>
            <a:pPr marL="288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de-DE" sz="2000" kern="0" dirty="0" smtClean="0">
              <a:latin typeface="Bahnschrift SemiCondensed" panose="020B0502040204020203" pitchFamily="34" charset="0"/>
            </a:endParaRPr>
          </a:p>
        </p:txBody>
      </p:sp>
      <p:pic>
        <p:nvPicPr>
          <p:cNvPr id="3074" name="Picture 2" descr="C:\Users\schne\Pictures\Herz mit Lich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372" y="1799926"/>
            <a:ext cx="4032447" cy="354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780539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>
            <a:lum bright="20000" contrast="-5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520488" cy="648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bright="20000" contrast="-52000"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6263" y="215751"/>
            <a:ext cx="10367962" cy="1584176"/>
          </a:xfrm>
          <a:gradFill flip="none" rotWithShape="1">
            <a:gsLst>
              <a:gs pos="0">
                <a:srgbClr val="FFCC99">
                  <a:shade val="30000"/>
                  <a:satMod val="115000"/>
                </a:srgbClr>
              </a:gs>
              <a:gs pos="50000">
                <a:srgbClr val="FFCC99">
                  <a:shade val="67500"/>
                  <a:satMod val="115000"/>
                </a:srgbClr>
              </a:gs>
              <a:gs pos="100000">
                <a:srgbClr val="FFCC99">
                  <a:shade val="100000"/>
                  <a:satMod val="115000"/>
                </a:srgbClr>
              </a:gs>
            </a:gsLst>
            <a:lin ang="16200000" scaled="1"/>
            <a:tileRect/>
          </a:gradFill>
          <a:ln/>
        </p:spPr>
        <p:txBody>
          <a:bodyPr tIns="52920"/>
          <a:lstStyle/>
          <a:p>
            <a:pPr marL="1080000" algn="l"/>
            <a:r>
              <a:rPr lang="de-DE" altLang="de-DE" sz="6000" b="1" dirty="0" smtClean="0">
                <a:ln w="6350">
                  <a:solidFill>
                    <a:srgbClr val="C00000"/>
                  </a:solidFill>
                </a:ln>
                <a:effectLst>
                  <a:glow rad="50800">
                    <a:srgbClr val="C00000">
                      <a:alpha val="60000"/>
                    </a:srgbClr>
                  </a:glow>
                </a:effectLst>
                <a:latin typeface="Arial Narrow" panose="020B0606020202030204" pitchFamily="34" charset="0"/>
              </a:rPr>
              <a:t>Was füllt dein Herz ?</a:t>
            </a:r>
            <a:endParaRPr lang="de-DE" altLang="de-DE" sz="6000" b="1" dirty="0">
              <a:ln w="6350">
                <a:solidFill>
                  <a:srgbClr val="C00000"/>
                </a:solidFill>
              </a:ln>
              <a:latin typeface="Constantia" panose="02030602050306030303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15900" y="1516063"/>
            <a:ext cx="11015663" cy="33083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0" indent="0" algn="ctr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endParaRPr lang="de-DE" altLang="de-DE" sz="3200" b="1" dirty="0">
              <a:latin typeface="Bahnschrift SemiBold Condensed" pitchFamily="32" charset="0"/>
              <a:cs typeface="Arial" charset="0"/>
            </a:endParaRPr>
          </a:p>
          <a:p>
            <a:pPr marL="0" indent="0" algn="ctr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endParaRPr lang="de-DE" altLang="de-DE" sz="4400" b="1" dirty="0">
              <a:latin typeface="Bahnschrift SemiBold Condensed" pitchFamily="32" charset="0"/>
              <a:cs typeface="Arial" charset="0"/>
            </a:endParaRPr>
          </a:p>
          <a:p>
            <a:pPr marL="0" indent="0" algn="ctr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endParaRPr lang="de-DE" altLang="de-DE" sz="3200" b="1" dirty="0">
              <a:latin typeface="Bahnschrift SemiBold Condensed" pitchFamily="32" charset="0"/>
              <a:cs typeface="Arial" charset="0"/>
            </a:endParaRPr>
          </a:p>
          <a:p>
            <a:pPr marL="0" indent="0" algn="ctr">
              <a:lnSpc>
                <a:spcPct val="117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de-DE" altLang="de-DE" sz="5400" b="1" i="1" dirty="0" smtClean="0">
                <a:effectLst>
                  <a:glow rad="101600">
                    <a:srgbClr val="C00000">
                      <a:alpha val="40000"/>
                    </a:srgbClr>
                  </a:glow>
                </a:effectLst>
                <a:latin typeface="Comic Sans MS" pitchFamily="64" charset="0"/>
                <a:cs typeface="Arial" charset="0"/>
              </a:rPr>
              <a:t>   </a:t>
            </a:r>
            <a:endParaRPr lang="de-DE" altLang="de-DE" sz="5400" b="1" i="1" dirty="0">
              <a:effectLst>
                <a:glow rad="101600">
                  <a:srgbClr val="C00000">
                    <a:alpha val="40000"/>
                  </a:srgbClr>
                </a:glow>
              </a:effectLst>
              <a:latin typeface="Comic Sans MS" pitchFamily="64" charset="0"/>
              <a:cs typeface="Arial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75668" y="1799926"/>
            <a:ext cx="6336704" cy="354272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1213"/>
              </a:spcAft>
              <a:buClr>
                <a:srgbClr val="000000"/>
              </a:buClr>
              <a:buSzPct val="100000"/>
              <a:buFont typeface="Times New Roman" pitchFamily="16" charset="0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975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itchFamily="16" charset="0"/>
              <a:defRPr sz="21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48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3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3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3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3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3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88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400" u="sng" kern="0" dirty="0" smtClean="0">
              <a:latin typeface="Bahnschrift Condensed" panose="020B0502040204020203" pitchFamily="34" charset="0"/>
            </a:endParaRPr>
          </a:p>
          <a:p>
            <a:pPr marL="288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400" u="sng" kern="0" dirty="0" smtClean="0">
              <a:latin typeface="Bahnschrift Condensed" panose="020B0502040204020203" pitchFamily="34" charset="0"/>
            </a:endParaRPr>
          </a:p>
          <a:p>
            <a:pPr marL="288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400" u="sng" kern="0" dirty="0">
              <a:latin typeface="Bahnschrift Condensed" panose="020B0502040204020203" pitchFamily="34" charset="0"/>
            </a:endParaRPr>
          </a:p>
          <a:p>
            <a:pPr marL="288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400" u="sng" kern="0" dirty="0" smtClean="0">
              <a:latin typeface="Bahnschrift Condensed" panose="020B0502040204020203" pitchFamily="34" charset="0"/>
            </a:endParaRPr>
          </a:p>
          <a:p>
            <a:pPr marL="288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400" u="sng" kern="0" dirty="0">
              <a:latin typeface="Bahnschrift Condensed" panose="020B0502040204020203" pitchFamily="34" charset="0"/>
            </a:endParaRPr>
          </a:p>
          <a:p>
            <a:pPr marL="288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400" u="sng" kern="0" dirty="0" smtClean="0">
              <a:latin typeface="Bahnschrift Condensed" panose="020B0502040204020203" pitchFamily="34" charset="0"/>
            </a:endParaRPr>
          </a:p>
          <a:p>
            <a:pPr marL="288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400" u="sng" kern="0" dirty="0" smtClean="0">
              <a:latin typeface="Bahnschrift Condensed" panose="020B0502040204020203" pitchFamily="34" charset="0"/>
            </a:endParaRPr>
          </a:p>
          <a:p>
            <a:pPr marL="288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de-DE" sz="3200" dirty="0" smtClean="0">
                <a:latin typeface="Bahnschrift SemiCondensed" panose="020B0502040204020203" pitchFamily="34" charset="0"/>
              </a:rPr>
              <a:t>meine Ziele?</a:t>
            </a:r>
          </a:p>
          <a:p>
            <a:pPr marL="3600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de-DE" sz="3200" dirty="0" smtClean="0">
                <a:latin typeface="Bahnschrift SemiCondensed" panose="020B0502040204020203" pitchFamily="34" charset="0"/>
              </a:rPr>
              <a:t>meine Familie?</a:t>
            </a:r>
          </a:p>
          <a:p>
            <a:pPr marL="288000" indent="0" algn="ctr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de-DE" sz="3200" dirty="0" smtClean="0">
                <a:latin typeface="Bahnschrift SemiCondensed" panose="020B0502040204020203" pitchFamily="34" charset="0"/>
              </a:rPr>
              <a:t>mein Besitz?</a:t>
            </a:r>
          </a:p>
          <a:p>
            <a:pPr marL="1080000" indent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de-DE" sz="3200" dirty="0" smtClean="0">
                <a:latin typeface="Bahnschrift SemiCondensed" panose="020B0502040204020203" pitchFamily="34" charset="0"/>
              </a:rPr>
              <a:t>Ich selbst?</a:t>
            </a:r>
          </a:p>
          <a:p>
            <a:pPr marL="288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de-DE" sz="3200" dirty="0" smtClean="0">
              <a:latin typeface="Bahnschrift SemiCondensed" panose="020B0502040204020203" pitchFamily="34" charset="0"/>
            </a:endParaRPr>
          </a:p>
          <a:p>
            <a:pPr marL="288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de-DE" sz="2000" kern="0" dirty="0" smtClean="0">
              <a:latin typeface="Bahnschrift SemiCondensed" panose="020B0502040204020203" pitchFamily="34" charset="0"/>
            </a:endParaRPr>
          </a:p>
        </p:txBody>
      </p:sp>
      <p:pic>
        <p:nvPicPr>
          <p:cNvPr id="3074" name="Picture 2" descr="C:\Users\schne\Pictures\Herz mit Lich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372" y="1799926"/>
            <a:ext cx="4032447" cy="354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491884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>
            <a:lum bright="20000" contrast="-5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520488" cy="648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bright="20000" contrast="-52000"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6263" y="215751"/>
            <a:ext cx="10367962" cy="1584176"/>
          </a:xfrm>
          <a:gradFill flip="none" rotWithShape="1">
            <a:gsLst>
              <a:gs pos="0">
                <a:srgbClr val="FFCC99">
                  <a:shade val="30000"/>
                  <a:satMod val="115000"/>
                </a:srgbClr>
              </a:gs>
              <a:gs pos="50000">
                <a:srgbClr val="FFCC99">
                  <a:shade val="67500"/>
                  <a:satMod val="115000"/>
                </a:srgbClr>
              </a:gs>
              <a:gs pos="100000">
                <a:srgbClr val="FFCC99">
                  <a:shade val="100000"/>
                  <a:satMod val="115000"/>
                </a:srgbClr>
              </a:gs>
            </a:gsLst>
            <a:lin ang="16200000" scaled="1"/>
            <a:tileRect/>
          </a:gradFill>
          <a:ln/>
        </p:spPr>
        <p:txBody>
          <a:bodyPr tIns="52920"/>
          <a:lstStyle/>
          <a:p>
            <a:pPr marL="576000" algn="l"/>
            <a:r>
              <a:rPr lang="de-DE" altLang="de-DE" sz="6000" b="1" dirty="0" smtClean="0">
                <a:ln w="6350">
                  <a:solidFill>
                    <a:srgbClr val="C00000"/>
                  </a:solidFill>
                </a:ln>
                <a:effectLst>
                  <a:glow rad="50800">
                    <a:srgbClr val="C00000">
                      <a:alpha val="60000"/>
                    </a:srgbClr>
                  </a:glow>
                </a:effectLst>
                <a:latin typeface="Arial Narrow" panose="020B0606020202030204" pitchFamily="34" charset="0"/>
              </a:rPr>
              <a:t>Womit füllt Gott dein Herz :</a:t>
            </a:r>
            <a:endParaRPr lang="de-DE" altLang="de-DE" sz="6000" b="1" dirty="0">
              <a:ln w="6350">
                <a:solidFill>
                  <a:srgbClr val="C00000"/>
                </a:solidFill>
              </a:ln>
              <a:latin typeface="Constantia" panose="02030602050306030303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15900" y="1516063"/>
            <a:ext cx="11015663" cy="33083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0" indent="0" algn="ctr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endParaRPr lang="de-DE" altLang="de-DE" sz="3200" b="1" dirty="0">
              <a:latin typeface="Bahnschrift SemiBold Condensed" pitchFamily="32" charset="0"/>
              <a:cs typeface="Arial" charset="0"/>
            </a:endParaRPr>
          </a:p>
          <a:p>
            <a:pPr marL="0" indent="0" algn="ctr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endParaRPr lang="de-DE" altLang="de-DE" sz="4400" b="1" dirty="0">
              <a:latin typeface="Bahnschrift SemiBold Condensed" pitchFamily="32" charset="0"/>
              <a:cs typeface="Arial" charset="0"/>
            </a:endParaRPr>
          </a:p>
          <a:p>
            <a:pPr marL="0" indent="0" algn="ctr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endParaRPr lang="de-DE" altLang="de-DE" sz="3200" b="1" dirty="0">
              <a:latin typeface="Bahnschrift SemiBold Condensed" pitchFamily="32" charset="0"/>
              <a:cs typeface="Arial" charset="0"/>
            </a:endParaRPr>
          </a:p>
          <a:p>
            <a:pPr marL="0" indent="0" algn="ctr">
              <a:lnSpc>
                <a:spcPct val="117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de-DE" altLang="de-DE" sz="5400" b="1" i="1" dirty="0" smtClean="0">
                <a:effectLst>
                  <a:glow rad="101600">
                    <a:srgbClr val="C00000">
                      <a:alpha val="40000"/>
                    </a:srgbClr>
                  </a:glow>
                </a:effectLst>
                <a:latin typeface="Comic Sans MS" pitchFamily="64" charset="0"/>
                <a:cs typeface="Arial" charset="0"/>
              </a:rPr>
              <a:t>   </a:t>
            </a:r>
            <a:endParaRPr lang="de-DE" altLang="de-DE" sz="5400" b="1" i="1" dirty="0">
              <a:effectLst>
                <a:glow rad="101600">
                  <a:srgbClr val="C00000">
                    <a:alpha val="40000"/>
                  </a:srgbClr>
                </a:glow>
              </a:effectLst>
              <a:latin typeface="Comic Sans MS" pitchFamily="64" charset="0"/>
              <a:cs typeface="Arial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75668" y="1799926"/>
            <a:ext cx="6336704" cy="354272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1213"/>
              </a:spcAft>
              <a:buClr>
                <a:srgbClr val="000000"/>
              </a:buClr>
              <a:buSzPct val="100000"/>
              <a:buFont typeface="Times New Roman" pitchFamily="16" charset="0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975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itchFamily="16" charset="0"/>
              <a:defRPr sz="21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48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3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3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3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3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3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9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de-DE" sz="400" u="sng" kern="0" dirty="0" smtClean="0">
              <a:ln>
                <a:solidFill>
                  <a:srgbClr val="FF0000"/>
                </a:solidFill>
              </a:ln>
              <a:latin typeface="Bahnschrift Condensed" panose="020B0502040204020203" pitchFamily="34" charset="0"/>
            </a:endParaRPr>
          </a:p>
          <a:p>
            <a:pPr marL="288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400" u="sng" kern="0" dirty="0">
              <a:ln>
                <a:solidFill>
                  <a:srgbClr val="FF0000"/>
                </a:solidFill>
              </a:ln>
              <a:latin typeface="Bahnschrift Condensed" panose="020B0502040204020203" pitchFamily="34" charset="0"/>
            </a:endParaRPr>
          </a:p>
          <a:p>
            <a:pPr marL="288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400" u="sng" kern="0" dirty="0" smtClean="0">
              <a:ln>
                <a:solidFill>
                  <a:srgbClr val="FF0000"/>
                </a:solidFill>
              </a:ln>
              <a:latin typeface="Bahnschrift Condensed" panose="020B0502040204020203" pitchFamily="34" charset="0"/>
            </a:endParaRPr>
          </a:p>
          <a:p>
            <a:pPr marL="288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400" u="sng" kern="0" dirty="0" smtClean="0">
              <a:ln>
                <a:solidFill>
                  <a:srgbClr val="FF0000"/>
                </a:solidFill>
              </a:ln>
              <a:latin typeface="Bahnschrift Condensed" panose="020B0502040204020203" pitchFamily="34" charset="0"/>
            </a:endParaRPr>
          </a:p>
          <a:p>
            <a:pPr marL="459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de-DE" sz="400" u="sng" kern="0" dirty="0">
              <a:ln>
                <a:solidFill>
                  <a:srgbClr val="FF0000"/>
                </a:solidFill>
              </a:ln>
              <a:latin typeface="Bahnschrift Condensed" panose="020B0502040204020203" pitchFamily="34" charset="0"/>
            </a:endParaRPr>
          </a:p>
          <a:p>
            <a:pPr marL="459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de-DE" sz="400" u="sng" kern="0" dirty="0" smtClean="0">
              <a:ln>
                <a:solidFill>
                  <a:srgbClr val="FF0000"/>
                </a:solidFill>
              </a:ln>
              <a:latin typeface="Bahnschrift Condensed" panose="020B0502040204020203" pitchFamily="34" charset="0"/>
            </a:endParaRPr>
          </a:p>
          <a:p>
            <a:pPr marL="459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de-DE" sz="400" u="sng" kern="0" dirty="0" smtClean="0">
              <a:ln>
                <a:solidFill>
                  <a:srgbClr val="FF0000"/>
                </a:solidFill>
              </a:ln>
              <a:latin typeface="Bahnschrift Condensed" panose="020B0502040204020203" pitchFamily="34" charset="0"/>
            </a:endParaRPr>
          </a:p>
          <a:p>
            <a:pPr marL="288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de-DE" sz="2400" b="1" dirty="0">
              <a:ln>
                <a:solidFill>
                  <a:srgbClr val="FF0000"/>
                </a:solidFill>
              </a:ln>
              <a:latin typeface="Bahnschrift SemiCondensed" panose="020B0502040204020203" pitchFamily="34" charset="0"/>
            </a:endParaRPr>
          </a:p>
        </p:txBody>
      </p:sp>
      <p:pic>
        <p:nvPicPr>
          <p:cNvPr id="3074" name="Picture 2" descr="C:\Users\schne\Pictures\Herz mit Lich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372" y="1799926"/>
            <a:ext cx="4032447" cy="354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07339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>
            <a:lum bright="20000" contrast="-5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520488" cy="648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bright="20000" contrast="-52000"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6263" y="215751"/>
            <a:ext cx="10367962" cy="1584176"/>
          </a:xfrm>
          <a:gradFill flip="none" rotWithShape="1">
            <a:gsLst>
              <a:gs pos="0">
                <a:srgbClr val="FFCC99">
                  <a:shade val="30000"/>
                  <a:satMod val="115000"/>
                </a:srgbClr>
              </a:gs>
              <a:gs pos="50000">
                <a:srgbClr val="FFCC99">
                  <a:shade val="67500"/>
                  <a:satMod val="115000"/>
                </a:srgbClr>
              </a:gs>
              <a:gs pos="100000">
                <a:srgbClr val="FFCC99">
                  <a:shade val="100000"/>
                  <a:satMod val="115000"/>
                </a:srgbClr>
              </a:gs>
            </a:gsLst>
            <a:lin ang="16200000" scaled="1"/>
            <a:tileRect/>
          </a:gradFill>
          <a:ln/>
        </p:spPr>
        <p:txBody>
          <a:bodyPr tIns="52920"/>
          <a:lstStyle/>
          <a:p>
            <a:pPr marL="576000" algn="l"/>
            <a:r>
              <a:rPr lang="de-DE" altLang="de-DE" sz="6000" b="1" dirty="0" smtClean="0">
                <a:ln w="6350">
                  <a:solidFill>
                    <a:srgbClr val="C00000"/>
                  </a:solidFill>
                </a:ln>
                <a:effectLst>
                  <a:glow rad="50800">
                    <a:srgbClr val="C00000">
                      <a:alpha val="60000"/>
                    </a:srgbClr>
                  </a:glow>
                </a:effectLst>
                <a:latin typeface="Arial Narrow" panose="020B0606020202030204" pitchFamily="34" charset="0"/>
              </a:rPr>
              <a:t>Womit füllt Gott dein Herz :</a:t>
            </a:r>
            <a:endParaRPr lang="de-DE" altLang="de-DE" sz="6000" b="1" dirty="0">
              <a:ln w="6350">
                <a:solidFill>
                  <a:srgbClr val="C00000"/>
                </a:solidFill>
              </a:ln>
              <a:latin typeface="Constantia" panose="02030602050306030303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15900" y="1516063"/>
            <a:ext cx="11015663" cy="33083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0" indent="0" algn="ctr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endParaRPr lang="de-DE" altLang="de-DE" sz="3200" b="1" dirty="0">
              <a:latin typeface="Bahnschrift SemiBold Condensed" pitchFamily="32" charset="0"/>
              <a:cs typeface="Arial" charset="0"/>
            </a:endParaRPr>
          </a:p>
          <a:p>
            <a:pPr marL="0" indent="0" algn="ctr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endParaRPr lang="de-DE" altLang="de-DE" sz="4400" b="1" dirty="0">
              <a:latin typeface="Bahnschrift SemiBold Condensed" pitchFamily="32" charset="0"/>
              <a:cs typeface="Arial" charset="0"/>
            </a:endParaRPr>
          </a:p>
          <a:p>
            <a:pPr marL="0" indent="0" algn="ctr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endParaRPr lang="de-DE" altLang="de-DE" sz="3200" b="1" dirty="0">
              <a:latin typeface="Bahnschrift SemiBold Condensed" pitchFamily="32" charset="0"/>
              <a:cs typeface="Arial" charset="0"/>
            </a:endParaRPr>
          </a:p>
          <a:p>
            <a:pPr marL="0" indent="0" algn="ctr">
              <a:lnSpc>
                <a:spcPct val="117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de-DE" altLang="de-DE" sz="5400" b="1" i="1" dirty="0" smtClean="0">
                <a:effectLst>
                  <a:glow rad="101600">
                    <a:srgbClr val="C00000">
                      <a:alpha val="40000"/>
                    </a:srgbClr>
                  </a:glow>
                </a:effectLst>
                <a:latin typeface="Comic Sans MS" pitchFamily="64" charset="0"/>
                <a:cs typeface="Arial" charset="0"/>
              </a:rPr>
              <a:t>   </a:t>
            </a:r>
            <a:endParaRPr lang="de-DE" altLang="de-DE" sz="5400" b="1" i="1" dirty="0">
              <a:effectLst>
                <a:glow rad="101600">
                  <a:srgbClr val="C00000">
                    <a:alpha val="40000"/>
                  </a:srgbClr>
                </a:glow>
              </a:effectLst>
              <a:latin typeface="Comic Sans MS" pitchFamily="64" charset="0"/>
              <a:cs typeface="Arial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75668" y="1799926"/>
            <a:ext cx="6336704" cy="354272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1213"/>
              </a:spcAft>
              <a:buClr>
                <a:srgbClr val="000000"/>
              </a:buClr>
              <a:buSzPct val="100000"/>
              <a:buFont typeface="Times New Roman" pitchFamily="16" charset="0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975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itchFamily="16" charset="0"/>
              <a:defRPr sz="21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48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3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3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3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3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3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9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de-DE" sz="400" u="sng" kern="0" dirty="0" smtClean="0">
              <a:ln>
                <a:solidFill>
                  <a:srgbClr val="FF0000"/>
                </a:solidFill>
              </a:ln>
              <a:latin typeface="Bahnschrift Condensed" panose="020B0502040204020203" pitchFamily="34" charset="0"/>
            </a:endParaRPr>
          </a:p>
          <a:p>
            <a:pPr marL="288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400" u="sng" kern="0" dirty="0">
              <a:ln>
                <a:solidFill>
                  <a:srgbClr val="FF0000"/>
                </a:solidFill>
              </a:ln>
              <a:latin typeface="Bahnschrift Condensed" panose="020B0502040204020203" pitchFamily="34" charset="0"/>
            </a:endParaRPr>
          </a:p>
          <a:p>
            <a:pPr marL="288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400" u="sng" kern="0" dirty="0" smtClean="0">
              <a:ln>
                <a:solidFill>
                  <a:srgbClr val="FF0000"/>
                </a:solidFill>
              </a:ln>
              <a:latin typeface="Bahnschrift Condensed" panose="020B0502040204020203" pitchFamily="34" charset="0"/>
            </a:endParaRPr>
          </a:p>
          <a:p>
            <a:pPr marL="288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400" u="sng" kern="0" dirty="0" smtClean="0">
              <a:ln>
                <a:solidFill>
                  <a:srgbClr val="FF0000"/>
                </a:solidFill>
              </a:ln>
              <a:latin typeface="Bahnschrift Condensed" panose="020B0502040204020203" pitchFamily="34" charset="0"/>
            </a:endParaRPr>
          </a:p>
          <a:p>
            <a:pPr marL="459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de-DE" sz="400" u="sng" kern="0" dirty="0">
              <a:ln>
                <a:solidFill>
                  <a:srgbClr val="FF0000"/>
                </a:solidFill>
              </a:ln>
              <a:latin typeface="Bahnschrift Condensed" panose="020B0502040204020203" pitchFamily="34" charset="0"/>
            </a:endParaRPr>
          </a:p>
          <a:p>
            <a:pPr marL="459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de-DE" sz="400" u="sng" kern="0" dirty="0" smtClean="0">
              <a:ln>
                <a:solidFill>
                  <a:srgbClr val="FF0000"/>
                </a:solidFill>
              </a:ln>
              <a:latin typeface="Bahnschrift Condensed" panose="020B0502040204020203" pitchFamily="34" charset="0"/>
            </a:endParaRPr>
          </a:p>
          <a:p>
            <a:pPr marL="459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de-DE" sz="400" u="sng" kern="0" dirty="0" smtClean="0">
              <a:ln>
                <a:solidFill>
                  <a:srgbClr val="FF0000"/>
                </a:solidFill>
              </a:ln>
              <a:latin typeface="Bahnschrift Condensed" panose="020B0502040204020203" pitchFamily="34" charset="0"/>
            </a:endParaRPr>
          </a:p>
          <a:p>
            <a:pPr marL="745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de-DE" sz="3200" b="1" dirty="0" smtClean="0">
                <a:ln>
                  <a:solidFill>
                    <a:srgbClr val="FF0000"/>
                  </a:solidFill>
                </a:ln>
                <a:latin typeface="Bahnschrift SemiCondensed" panose="020B0502040204020203" pitchFamily="34" charset="0"/>
              </a:rPr>
              <a:t>Mit  Liebe</a:t>
            </a:r>
          </a:p>
          <a:p>
            <a:pPr marL="745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de-DE" sz="2400" b="1" dirty="0">
              <a:ln>
                <a:solidFill>
                  <a:srgbClr val="FF0000"/>
                </a:solidFill>
              </a:ln>
              <a:latin typeface="Bahnschrift SemiCondensed" panose="020B0502040204020203" pitchFamily="34" charset="0"/>
            </a:endParaRPr>
          </a:p>
        </p:txBody>
      </p:sp>
      <p:pic>
        <p:nvPicPr>
          <p:cNvPr id="3074" name="Picture 2" descr="C:\Users\schne\Pictures\Herz mit Lich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372" y="1799926"/>
            <a:ext cx="4032447" cy="354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427313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>
            <a:lum bright="20000" contrast="-5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520488" cy="648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bright="20000" contrast="-52000"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6263" y="215751"/>
            <a:ext cx="10367962" cy="1584176"/>
          </a:xfrm>
          <a:gradFill flip="none" rotWithShape="1">
            <a:gsLst>
              <a:gs pos="0">
                <a:srgbClr val="FFCC99">
                  <a:shade val="30000"/>
                  <a:satMod val="115000"/>
                </a:srgbClr>
              </a:gs>
              <a:gs pos="50000">
                <a:srgbClr val="FFCC99">
                  <a:shade val="67500"/>
                  <a:satMod val="115000"/>
                </a:srgbClr>
              </a:gs>
              <a:gs pos="100000">
                <a:srgbClr val="FFCC99">
                  <a:shade val="100000"/>
                  <a:satMod val="115000"/>
                </a:srgbClr>
              </a:gs>
            </a:gsLst>
            <a:lin ang="16200000" scaled="1"/>
            <a:tileRect/>
          </a:gradFill>
          <a:ln/>
        </p:spPr>
        <p:txBody>
          <a:bodyPr tIns="52920"/>
          <a:lstStyle/>
          <a:p>
            <a:pPr marL="576000" algn="l"/>
            <a:r>
              <a:rPr lang="de-DE" altLang="de-DE" sz="6000" b="1" dirty="0" smtClean="0">
                <a:ln w="6350">
                  <a:solidFill>
                    <a:srgbClr val="C00000"/>
                  </a:solidFill>
                </a:ln>
                <a:effectLst>
                  <a:glow rad="50800">
                    <a:srgbClr val="C00000">
                      <a:alpha val="60000"/>
                    </a:srgbClr>
                  </a:glow>
                </a:effectLst>
                <a:latin typeface="Arial Narrow" panose="020B0606020202030204" pitchFamily="34" charset="0"/>
              </a:rPr>
              <a:t>Womit füllt Gott dein Herz :</a:t>
            </a:r>
            <a:endParaRPr lang="de-DE" altLang="de-DE" sz="6000" b="1" dirty="0">
              <a:ln w="6350">
                <a:solidFill>
                  <a:srgbClr val="C00000"/>
                </a:solidFill>
              </a:ln>
              <a:latin typeface="Constantia" panose="02030602050306030303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15900" y="1516063"/>
            <a:ext cx="11015663" cy="33083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0" indent="0" algn="ctr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endParaRPr lang="de-DE" altLang="de-DE" sz="3200" b="1" dirty="0">
              <a:latin typeface="Bahnschrift SemiBold Condensed" pitchFamily="32" charset="0"/>
              <a:cs typeface="Arial" charset="0"/>
            </a:endParaRPr>
          </a:p>
          <a:p>
            <a:pPr marL="0" indent="0" algn="ctr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endParaRPr lang="de-DE" altLang="de-DE" sz="4400" b="1" dirty="0">
              <a:latin typeface="Bahnschrift SemiBold Condensed" pitchFamily="32" charset="0"/>
              <a:cs typeface="Arial" charset="0"/>
            </a:endParaRPr>
          </a:p>
          <a:p>
            <a:pPr marL="0" indent="0" algn="ctr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endParaRPr lang="de-DE" altLang="de-DE" sz="3200" b="1" dirty="0">
              <a:latin typeface="Bahnschrift SemiBold Condensed" pitchFamily="32" charset="0"/>
              <a:cs typeface="Arial" charset="0"/>
            </a:endParaRPr>
          </a:p>
          <a:p>
            <a:pPr marL="0" indent="0" algn="ctr">
              <a:lnSpc>
                <a:spcPct val="117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de-DE" altLang="de-DE" sz="5400" b="1" i="1" dirty="0" smtClean="0">
                <a:effectLst>
                  <a:glow rad="101600">
                    <a:srgbClr val="C00000">
                      <a:alpha val="40000"/>
                    </a:srgbClr>
                  </a:glow>
                </a:effectLst>
                <a:latin typeface="Comic Sans MS" pitchFamily="64" charset="0"/>
                <a:cs typeface="Arial" charset="0"/>
              </a:rPr>
              <a:t>   </a:t>
            </a:r>
            <a:endParaRPr lang="de-DE" altLang="de-DE" sz="5400" b="1" i="1" dirty="0">
              <a:effectLst>
                <a:glow rad="101600">
                  <a:srgbClr val="C00000">
                    <a:alpha val="40000"/>
                  </a:srgbClr>
                </a:glow>
              </a:effectLst>
              <a:latin typeface="Comic Sans MS" pitchFamily="64" charset="0"/>
              <a:cs typeface="Arial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75668" y="1799926"/>
            <a:ext cx="6336704" cy="354272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1213"/>
              </a:spcAft>
              <a:buClr>
                <a:srgbClr val="000000"/>
              </a:buClr>
              <a:buSzPct val="100000"/>
              <a:buFont typeface="Times New Roman" pitchFamily="16" charset="0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975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itchFamily="16" charset="0"/>
              <a:defRPr sz="21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48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3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3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3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3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3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9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de-DE" sz="400" u="sng" kern="0" dirty="0" smtClean="0">
              <a:ln>
                <a:solidFill>
                  <a:srgbClr val="FF0000"/>
                </a:solidFill>
              </a:ln>
              <a:latin typeface="Bahnschrift Condensed" panose="020B0502040204020203" pitchFamily="34" charset="0"/>
            </a:endParaRPr>
          </a:p>
          <a:p>
            <a:pPr marL="288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400" u="sng" kern="0" dirty="0">
              <a:ln>
                <a:solidFill>
                  <a:srgbClr val="FF0000"/>
                </a:solidFill>
              </a:ln>
              <a:latin typeface="Bahnschrift Condensed" panose="020B0502040204020203" pitchFamily="34" charset="0"/>
            </a:endParaRPr>
          </a:p>
          <a:p>
            <a:pPr marL="288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400" u="sng" kern="0" dirty="0" smtClean="0">
              <a:ln>
                <a:solidFill>
                  <a:srgbClr val="FF0000"/>
                </a:solidFill>
              </a:ln>
              <a:latin typeface="Bahnschrift Condensed" panose="020B0502040204020203" pitchFamily="34" charset="0"/>
            </a:endParaRPr>
          </a:p>
          <a:p>
            <a:pPr marL="288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400" u="sng" kern="0" dirty="0" smtClean="0">
              <a:ln>
                <a:solidFill>
                  <a:srgbClr val="FF0000"/>
                </a:solidFill>
              </a:ln>
              <a:latin typeface="Bahnschrift Condensed" panose="020B0502040204020203" pitchFamily="34" charset="0"/>
            </a:endParaRPr>
          </a:p>
          <a:p>
            <a:pPr marL="459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de-DE" sz="400" u="sng" kern="0" dirty="0">
              <a:ln>
                <a:solidFill>
                  <a:srgbClr val="FF0000"/>
                </a:solidFill>
              </a:ln>
              <a:latin typeface="Bahnschrift Condensed" panose="020B0502040204020203" pitchFamily="34" charset="0"/>
            </a:endParaRPr>
          </a:p>
          <a:p>
            <a:pPr marL="459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de-DE" sz="400" u="sng" kern="0" dirty="0" smtClean="0">
              <a:ln>
                <a:solidFill>
                  <a:srgbClr val="FF0000"/>
                </a:solidFill>
              </a:ln>
              <a:latin typeface="Bahnschrift Condensed" panose="020B0502040204020203" pitchFamily="34" charset="0"/>
            </a:endParaRPr>
          </a:p>
          <a:p>
            <a:pPr marL="459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de-DE" sz="400" u="sng" kern="0" dirty="0" smtClean="0">
              <a:ln>
                <a:solidFill>
                  <a:srgbClr val="FF0000"/>
                </a:solidFill>
              </a:ln>
              <a:latin typeface="Bahnschrift Condensed" panose="020B0502040204020203" pitchFamily="34" charset="0"/>
            </a:endParaRPr>
          </a:p>
          <a:p>
            <a:pPr marL="745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de-DE" sz="3200" b="1" dirty="0" smtClean="0">
                <a:ln>
                  <a:solidFill>
                    <a:srgbClr val="FF0000"/>
                  </a:solidFill>
                </a:ln>
                <a:latin typeface="Bahnschrift SemiCondensed" panose="020B0502040204020203" pitchFamily="34" charset="0"/>
              </a:rPr>
              <a:t>Mit  Liebe</a:t>
            </a:r>
          </a:p>
          <a:p>
            <a:pPr marL="745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de-DE" sz="2400" b="1" dirty="0">
              <a:ln>
                <a:solidFill>
                  <a:srgbClr val="FF0000"/>
                </a:solidFill>
              </a:ln>
              <a:latin typeface="Bahnschrift SemiCondensed" panose="020B0502040204020203" pitchFamily="34" charset="0"/>
            </a:endParaRPr>
          </a:p>
          <a:p>
            <a:pPr marL="745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de-DE" sz="3200" b="1" dirty="0" smtClean="0">
                <a:ln>
                  <a:solidFill>
                    <a:srgbClr val="FF0000"/>
                  </a:solidFill>
                </a:ln>
                <a:latin typeface="Bahnschrift SemiCondensed" panose="020B0502040204020203" pitchFamily="34" charset="0"/>
              </a:rPr>
              <a:t>Mit seinen Geboten</a:t>
            </a:r>
          </a:p>
          <a:p>
            <a:pPr marL="745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de-DE" sz="2400" b="1" kern="0" dirty="0">
              <a:ln>
                <a:solidFill>
                  <a:srgbClr val="FF0000"/>
                </a:solidFill>
              </a:ln>
              <a:latin typeface="Bahnschrift SemiCondensed" panose="020B0502040204020203" pitchFamily="34" charset="0"/>
            </a:endParaRPr>
          </a:p>
        </p:txBody>
      </p:sp>
      <p:pic>
        <p:nvPicPr>
          <p:cNvPr id="3074" name="Picture 2" descr="C:\Users\schne\Pictures\Herz mit Lich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372" y="1799926"/>
            <a:ext cx="4032447" cy="354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148851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>
            <a:lum bright="20000" contrast="-5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520488" cy="648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bright="20000" contrast="-52000"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6263" y="215751"/>
            <a:ext cx="10367962" cy="1584176"/>
          </a:xfrm>
          <a:gradFill flip="none" rotWithShape="1">
            <a:gsLst>
              <a:gs pos="0">
                <a:srgbClr val="FFCC99">
                  <a:shade val="30000"/>
                  <a:satMod val="115000"/>
                </a:srgbClr>
              </a:gs>
              <a:gs pos="50000">
                <a:srgbClr val="FFCC99">
                  <a:shade val="67500"/>
                  <a:satMod val="115000"/>
                </a:srgbClr>
              </a:gs>
              <a:gs pos="100000">
                <a:srgbClr val="FFCC99">
                  <a:shade val="100000"/>
                  <a:satMod val="115000"/>
                </a:srgbClr>
              </a:gs>
            </a:gsLst>
            <a:lin ang="16200000" scaled="1"/>
            <a:tileRect/>
          </a:gradFill>
          <a:ln/>
        </p:spPr>
        <p:txBody>
          <a:bodyPr tIns="52920"/>
          <a:lstStyle/>
          <a:p>
            <a:pPr marL="576000" algn="l"/>
            <a:r>
              <a:rPr lang="de-DE" altLang="de-DE" sz="6000" b="1" dirty="0" smtClean="0">
                <a:ln w="6350">
                  <a:solidFill>
                    <a:srgbClr val="C00000"/>
                  </a:solidFill>
                </a:ln>
                <a:effectLst>
                  <a:glow rad="50800">
                    <a:srgbClr val="C00000">
                      <a:alpha val="60000"/>
                    </a:srgbClr>
                  </a:glow>
                </a:effectLst>
                <a:latin typeface="Arial Narrow" panose="020B0606020202030204" pitchFamily="34" charset="0"/>
              </a:rPr>
              <a:t>Womit füllt Gott dein Herz :</a:t>
            </a:r>
            <a:endParaRPr lang="de-DE" altLang="de-DE" sz="6000" b="1" dirty="0">
              <a:ln w="6350">
                <a:solidFill>
                  <a:srgbClr val="C00000"/>
                </a:solidFill>
              </a:ln>
              <a:latin typeface="Constantia" panose="02030602050306030303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15900" y="1516063"/>
            <a:ext cx="11015663" cy="33083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0" indent="0" algn="ctr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endParaRPr lang="de-DE" altLang="de-DE" sz="3200" b="1" dirty="0">
              <a:latin typeface="Bahnschrift SemiBold Condensed" pitchFamily="32" charset="0"/>
              <a:cs typeface="Arial" charset="0"/>
            </a:endParaRPr>
          </a:p>
          <a:p>
            <a:pPr marL="0" indent="0" algn="ctr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endParaRPr lang="de-DE" altLang="de-DE" sz="4400" b="1" dirty="0">
              <a:latin typeface="Bahnschrift SemiBold Condensed" pitchFamily="32" charset="0"/>
              <a:cs typeface="Arial" charset="0"/>
            </a:endParaRPr>
          </a:p>
          <a:p>
            <a:pPr marL="0" indent="0" algn="ctr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endParaRPr lang="de-DE" altLang="de-DE" sz="3200" b="1" dirty="0">
              <a:latin typeface="Bahnschrift SemiBold Condensed" pitchFamily="32" charset="0"/>
              <a:cs typeface="Arial" charset="0"/>
            </a:endParaRPr>
          </a:p>
          <a:p>
            <a:pPr marL="0" indent="0" algn="ctr">
              <a:lnSpc>
                <a:spcPct val="117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de-DE" altLang="de-DE" sz="5400" b="1" i="1" dirty="0" smtClean="0">
                <a:effectLst>
                  <a:glow rad="101600">
                    <a:srgbClr val="C00000">
                      <a:alpha val="40000"/>
                    </a:srgbClr>
                  </a:glow>
                </a:effectLst>
                <a:latin typeface="Comic Sans MS" pitchFamily="64" charset="0"/>
                <a:cs typeface="Arial" charset="0"/>
              </a:rPr>
              <a:t>   </a:t>
            </a:r>
            <a:endParaRPr lang="de-DE" altLang="de-DE" sz="5400" b="1" i="1" dirty="0">
              <a:effectLst>
                <a:glow rad="101600">
                  <a:srgbClr val="C00000">
                    <a:alpha val="40000"/>
                  </a:srgbClr>
                </a:glow>
              </a:effectLst>
              <a:latin typeface="Comic Sans MS" pitchFamily="64" charset="0"/>
              <a:cs typeface="Arial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75668" y="1799926"/>
            <a:ext cx="6336704" cy="354272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1213"/>
              </a:spcAft>
              <a:buClr>
                <a:srgbClr val="000000"/>
              </a:buClr>
              <a:buSzPct val="100000"/>
              <a:buFont typeface="Times New Roman" pitchFamily="16" charset="0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975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itchFamily="16" charset="0"/>
              <a:defRPr sz="21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48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3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3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3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3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38"/>
              </a:spcAft>
              <a:buClr>
                <a:srgbClr val="000000"/>
              </a:buClr>
              <a:buSzPct val="100000"/>
              <a:buFont typeface="Times New Roman" pitchFamily="16" charset="0"/>
              <a:defRPr sz="17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9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de-DE" sz="400" u="sng" kern="0" dirty="0" smtClean="0">
              <a:ln>
                <a:solidFill>
                  <a:srgbClr val="FF0000"/>
                </a:solidFill>
              </a:ln>
              <a:latin typeface="Bahnschrift Condensed" panose="020B0502040204020203" pitchFamily="34" charset="0"/>
            </a:endParaRPr>
          </a:p>
          <a:p>
            <a:pPr marL="288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400" u="sng" kern="0" dirty="0">
              <a:ln>
                <a:solidFill>
                  <a:srgbClr val="FF0000"/>
                </a:solidFill>
              </a:ln>
              <a:latin typeface="Bahnschrift Condensed" panose="020B0502040204020203" pitchFamily="34" charset="0"/>
            </a:endParaRPr>
          </a:p>
          <a:p>
            <a:pPr marL="288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400" u="sng" kern="0" dirty="0" smtClean="0">
              <a:ln>
                <a:solidFill>
                  <a:srgbClr val="FF0000"/>
                </a:solidFill>
              </a:ln>
              <a:latin typeface="Bahnschrift Condensed" panose="020B0502040204020203" pitchFamily="34" charset="0"/>
            </a:endParaRPr>
          </a:p>
          <a:p>
            <a:pPr marL="288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400" u="sng" kern="0" dirty="0" smtClean="0">
              <a:ln>
                <a:solidFill>
                  <a:srgbClr val="FF0000"/>
                </a:solidFill>
              </a:ln>
              <a:latin typeface="Bahnschrift Condensed" panose="020B0502040204020203" pitchFamily="34" charset="0"/>
            </a:endParaRPr>
          </a:p>
          <a:p>
            <a:pPr marL="459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de-DE" sz="400" u="sng" kern="0" dirty="0">
              <a:ln>
                <a:solidFill>
                  <a:srgbClr val="FF0000"/>
                </a:solidFill>
              </a:ln>
              <a:latin typeface="Bahnschrift Condensed" panose="020B0502040204020203" pitchFamily="34" charset="0"/>
            </a:endParaRPr>
          </a:p>
          <a:p>
            <a:pPr marL="459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de-DE" sz="400" u="sng" kern="0" dirty="0" smtClean="0">
              <a:ln>
                <a:solidFill>
                  <a:srgbClr val="FF0000"/>
                </a:solidFill>
              </a:ln>
              <a:latin typeface="Bahnschrift Condensed" panose="020B0502040204020203" pitchFamily="34" charset="0"/>
            </a:endParaRPr>
          </a:p>
          <a:p>
            <a:pPr marL="459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de-DE" sz="400" u="sng" kern="0" dirty="0" smtClean="0">
              <a:ln>
                <a:solidFill>
                  <a:srgbClr val="FF0000"/>
                </a:solidFill>
              </a:ln>
              <a:latin typeface="Bahnschrift Condensed" panose="020B0502040204020203" pitchFamily="34" charset="0"/>
            </a:endParaRPr>
          </a:p>
          <a:p>
            <a:pPr marL="745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de-DE" sz="3200" b="1" dirty="0" smtClean="0">
                <a:ln>
                  <a:solidFill>
                    <a:srgbClr val="FF0000"/>
                  </a:solidFill>
                </a:ln>
                <a:latin typeface="Bahnschrift SemiCondensed" panose="020B0502040204020203" pitchFamily="34" charset="0"/>
              </a:rPr>
              <a:t>Mit  Liebe</a:t>
            </a:r>
          </a:p>
          <a:p>
            <a:pPr marL="745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de-DE" sz="2400" b="1" dirty="0">
              <a:ln>
                <a:solidFill>
                  <a:srgbClr val="FF0000"/>
                </a:solidFill>
              </a:ln>
              <a:latin typeface="Bahnschrift SemiCondensed" panose="020B0502040204020203" pitchFamily="34" charset="0"/>
            </a:endParaRPr>
          </a:p>
          <a:p>
            <a:pPr marL="745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de-DE" sz="3200" b="1" dirty="0" smtClean="0">
                <a:ln>
                  <a:solidFill>
                    <a:srgbClr val="FF0000"/>
                  </a:solidFill>
                </a:ln>
                <a:latin typeface="Bahnschrift SemiCondensed" panose="020B0502040204020203" pitchFamily="34" charset="0"/>
              </a:rPr>
              <a:t>Mit seinen Geboten</a:t>
            </a:r>
          </a:p>
          <a:p>
            <a:pPr marL="745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de-DE" sz="2400" b="1" kern="0" dirty="0">
              <a:ln>
                <a:solidFill>
                  <a:srgbClr val="FF0000"/>
                </a:solidFill>
              </a:ln>
              <a:latin typeface="Bahnschrift SemiCondensed" panose="020B0502040204020203" pitchFamily="34" charset="0"/>
            </a:endParaRPr>
          </a:p>
          <a:p>
            <a:pPr marL="745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de-DE" sz="3200" b="1" kern="0" dirty="0" smtClean="0">
                <a:ln>
                  <a:solidFill>
                    <a:srgbClr val="FF0000"/>
                  </a:solidFill>
                </a:ln>
                <a:latin typeface="Bahnschrift SemiCondensed" panose="020B0502040204020203" pitchFamily="34" charset="0"/>
              </a:rPr>
              <a:t>Mit seinem Geist</a:t>
            </a:r>
            <a:endParaRPr lang="de-DE" sz="2000" b="1" kern="0" dirty="0" smtClean="0">
              <a:ln>
                <a:solidFill>
                  <a:srgbClr val="FF0000"/>
                </a:solidFill>
              </a:ln>
              <a:latin typeface="Bahnschrift SemiCondensed" panose="020B0502040204020203" pitchFamily="34" charset="0"/>
            </a:endParaRPr>
          </a:p>
        </p:txBody>
      </p:sp>
      <p:pic>
        <p:nvPicPr>
          <p:cNvPr id="3074" name="Picture 2" descr="C:\Users\schne\Pictures\Herz mit Lich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372" y="1799926"/>
            <a:ext cx="4032447" cy="354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935523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</Words>
  <Application>Microsoft Office PowerPoint</Application>
  <PresentationFormat>Benutzerdefiniert</PresentationFormat>
  <Paragraphs>153</Paragraphs>
  <Slides>12</Slides>
  <Notes>12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Larissa</vt:lpstr>
      <vt:lpstr>„Wenn das Herz still steht“</vt:lpstr>
      <vt:lpstr>„Wenn das Herz still steht “</vt:lpstr>
      <vt:lpstr>Jesus sagt:</vt:lpstr>
      <vt:lpstr>Was füllt dein Herz ?</vt:lpstr>
      <vt:lpstr>Was füllt dein Herz ?</vt:lpstr>
      <vt:lpstr>Womit füllt Gott dein Herz :</vt:lpstr>
      <vt:lpstr>Womit füllt Gott dein Herz :</vt:lpstr>
      <vt:lpstr>Womit füllt Gott dein Herz :</vt:lpstr>
      <vt:lpstr>Womit füllt Gott dein Herz :</vt:lpstr>
      <vt:lpstr>Was füllt dein Herz ?</vt:lpstr>
      <vt:lpstr>„Wenn das Herz still steht “</vt:lpstr>
      <vt:lpstr>Was füllt dein Herz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Brühl Evangelische Christusgemeinde Haßloch</dc:creator>
  <cp:lastModifiedBy>schneider.kar@freenet.de</cp:lastModifiedBy>
  <cp:revision>41</cp:revision>
  <cp:lastPrinted>1601-01-01T00:00:00Z</cp:lastPrinted>
  <dcterms:created xsi:type="dcterms:W3CDTF">2019-04-25T14:41:08Z</dcterms:created>
  <dcterms:modified xsi:type="dcterms:W3CDTF">2019-11-23T18:35:15Z</dcterms:modified>
</cp:coreProperties>
</file>