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1520488" cy="6480175"/>
  <p:notesSz cx="7559675" cy="10691813"/>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icrosoft YaHei" charset="-122"/>
        <a:cs typeface="+mn-cs"/>
      </a:defRPr>
    </a:lvl1pPr>
    <a:lvl2pPr marL="742950" indent="-28575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icrosoft YaHei" charset="-122"/>
        <a:cs typeface="+mn-cs"/>
      </a:defRPr>
    </a:lvl2pPr>
    <a:lvl3pPr marL="11430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icrosoft YaHei" charset="-122"/>
        <a:cs typeface="+mn-cs"/>
      </a:defRPr>
    </a:lvl3pPr>
    <a:lvl4pPr marL="16002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icrosoft YaHei" charset="-122"/>
        <a:cs typeface="+mn-cs"/>
      </a:defRPr>
    </a:lvl4pPr>
    <a:lvl5pPr marL="20574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icrosoft YaHei" charset="-122"/>
        <a:cs typeface="+mn-cs"/>
      </a:defRPr>
    </a:lvl5pPr>
    <a:lvl6pPr marL="2286000" algn="l" defTabSz="914400" rtl="0" eaLnBrk="1" latinLnBrk="0" hangingPunct="1">
      <a:defRPr kern="1200">
        <a:solidFill>
          <a:schemeClr val="tx1"/>
        </a:solidFill>
        <a:latin typeface="Arial" charset="0"/>
        <a:ea typeface="Microsoft YaHei" charset="-122"/>
        <a:cs typeface="+mn-cs"/>
      </a:defRPr>
    </a:lvl6pPr>
    <a:lvl7pPr marL="2743200" algn="l" defTabSz="914400" rtl="0" eaLnBrk="1" latinLnBrk="0" hangingPunct="1">
      <a:defRPr kern="1200">
        <a:solidFill>
          <a:schemeClr val="tx1"/>
        </a:solidFill>
        <a:latin typeface="Arial" charset="0"/>
        <a:ea typeface="Microsoft YaHei" charset="-122"/>
        <a:cs typeface="+mn-cs"/>
      </a:defRPr>
    </a:lvl7pPr>
    <a:lvl8pPr marL="3200400" algn="l" defTabSz="914400" rtl="0" eaLnBrk="1" latinLnBrk="0" hangingPunct="1">
      <a:defRPr kern="1200">
        <a:solidFill>
          <a:schemeClr val="tx1"/>
        </a:solidFill>
        <a:latin typeface="Arial" charset="0"/>
        <a:ea typeface="Microsoft YaHei" charset="-122"/>
        <a:cs typeface="+mn-cs"/>
      </a:defRPr>
    </a:lvl8pPr>
    <a:lvl9pPr marL="3657600" algn="l" defTabSz="914400" rtl="0" eaLnBrk="1" latinLnBrk="0" hangingPunct="1">
      <a:defRPr kern="1200">
        <a:solidFill>
          <a:schemeClr val="tx1"/>
        </a:solidFill>
        <a:latin typeface="Arial" charset="0"/>
        <a:ea typeface="Microsoft YaHei"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4" autoAdjust="0"/>
    <p:restoredTop sz="94660"/>
  </p:normalViewPr>
  <p:slideViewPr>
    <p:cSldViewPr>
      <p:cViewPr varScale="1">
        <p:scale>
          <a:sx n="117" d="100"/>
          <a:sy n="117" d="100"/>
        </p:scale>
        <p:origin x="-564" y="-96"/>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sldImg"/>
          </p:nvPr>
        </p:nvSpPr>
        <p:spPr bwMode="auto">
          <a:xfrm>
            <a:off x="1106488" y="812800"/>
            <a:ext cx="5343525" cy="400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p:cNvSpPr>
            <a:spLocks noGrp="1" noChangeArrowheads="1"/>
          </p:cNvSpPr>
          <p:nvPr>
            <p:ph type="body"/>
          </p:nvPr>
        </p:nvSpPr>
        <p:spPr bwMode="auto">
          <a:xfrm>
            <a:off x="755650" y="5078413"/>
            <a:ext cx="6046788" cy="481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de-DE" altLang="de-DE" smtClean="0"/>
          </a:p>
        </p:txBody>
      </p:sp>
      <p:sp>
        <p:nvSpPr>
          <p:cNvPr id="2051" name="Rectangle 3"/>
          <p:cNvSpPr>
            <a:spLocks noGrp="1" noChangeArrowheads="1"/>
          </p:cNvSpPr>
          <p:nvPr>
            <p:ph type="hdr"/>
          </p:nvPr>
        </p:nvSpPr>
        <p:spPr bwMode="auto">
          <a:xfrm>
            <a:off x="0"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itchFamily="16" charset="0"/>
                <a:cs typeface="Arial Unicode MS" charset="0"/>
              </a:defRPr>
            </a:lvl1pPr>
          </a:lstStyle>
          <a:p>
            <a:endParaRPr lang="de-DE" altLang="de-DE"/>
          </a:p>
        </p:txBody>
      </p:sp>
      <p:sp>
        <p:nvSpPr>
          <p:cNvPr id="2052" name="Rectangle 4"/>
          <p:cNvSpPr>
            <a:spLocks noGrp="1" noChangeArrowheads="1"/>
          </p:cNvSpPr>
          <p:nvPr>
            <p:ph type="dt"/>
          </p:nvPr>
        </p:nvSpPr>
        <p:spPr bwMode="auto">
          <a:xfrm>
            <a:off x="4278313"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itchFamily="16" charset="0"/>
                <a:cs typeface="Arial Unicode MS" charset="0"/>
              </a:defRPr>
            </a:lvl1pPr>
          </a:lstStyle>
          <a:p>
            <a:endParaRPr lang="de-DE" altLang="de-DE"/>
          </a:p>
        </p:txBody>
      </p:sp>
      <p:sp>
        <p:nvSpPr>
          <p:cNvPr id="2053" name="Rectangle 5"/>
          <p:cNvSpPr>
            <a:spLocks noGrp="1" noChangeArrowheads="1"/>
          </p:cNvSpPr>
          <p:nvPr>
            <p:ph type="ftr"/>
          </p:nvPr>
        </p:nvSpPr>
        <p:spPr bwMode="auto">
          <a:xfrm>
            <a:off x="0"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itchFamily="16" charset="0"/>
                <a:cs typeface="Arial Unicode MS" charset="0"/>
              </a:defRPr>
            </a:lvl1pPr>
          </a:lstStyle>
          <a:p>
            <a:endParaRPr lang="de-DE" altLang="de-DE"/>
          </a:p>
        </p:txBody>
      </p:sp>
      <p:sp>
        <p:nvSpPr>
          <p:cNvPr id="2054" name="Rectangle 6"/>
          <p:cNvSpPr>
            <a:spLocks noGrp="1" noChangeArrowheads="1"/>
          </p:cNvSpPr>
          <p:nvPr>
            <p:ph type="sldNum"/>
          </p:nvPr>
        </p:nvSpPr>
        <p:spPr bwMode="auto">
          <a:xfrm>
            <a:off x="4278313"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itchFamily="16" charset="0"/>
                <a:cs typeface="Arial Unicode MS" charset="0"/>
              </a:defRPr>
            </a:lvl1pPr>
          </a:lstStyle>
          <a:p>
            <a:fld id="{DC3BF022-297D-4776-BC01-E41138258D37}" type="slidenum">
              <a:rPr lang="de-DE" altLang="de-DE"/>
              <a:pPr/>
              <a:t>‹Nr.›</a:t>
            </a:fld>
            <a:endParaRPr lang="de-DE" altLang="de-DE"/>
          </a:p>
        </p:txBody>
      </p:sp>
    </p:spTree>
    <p:extLst>
      <p:ext uri="{BB962C8B-B14F-4D97-AF65-F5344CB8AC3E}">
        <p14:creationId xmlns:p14="http://schemas.microsoft.com/office/powerpoint/2010/main" val="3888260709"/>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B56A573-2696-42DE-A370-59CB65D63976}" type="slidenum">
              <a:rPr lang="de-DE" altLang="de-DE"/>
              <a:pPr/>
              <a:t>1</a:t>
            </a:fld>
            <a:endParaRPr lang="de-DE" altLang="de-DE"/>
          </a:p>
        </p:txBody>
      </p:sp>
      <p:sp>
        <p:nvSpPr>
          <p:cNvPr id="15361" name="Rectangle 1"/>
          <p:cNvSpPr txBox="1">
            <a:spLocks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362" name="Rectangle 2"/>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CA4E7DA7-6573-49B2-8CCB-CCE10CBA7E7C}" type="slidenum">
              <a:rPr lang="de-DE" altLang="de-DE"/>
              <a:pPr/>
              <a:t>10</a:t>
            </a:fld>
            <a:endParaRPr lang="de-DE" altLang="de-DE"/>
          </a:p>
        </p:txBody>
      </p:sp>
      <p:sp>
        <p:nvSpPr>
          <p:cNvPr id="24577" name="Rectangle 1"/>
          <p:cNvSpPr txBox="1">
            <a:spLocks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78" name="Rectangle 2"/>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8CBEC57D-275D-42E1-B95D-8DFD63235170}" type="slidenum">
              <a:rPr lang="de-DE" altLang="de-DE"/>
              <a:pPr/>
              <a:t>11</a:t>
            </a:fld>
            <a:endParaRPr lang="de-DE" altLang="de-DE"/>
          </a:p>
        </p:txBody>
      </p:sp>
      <p:sp>
        <p:nvSpPr>
          <p:cNvPr id="25601" name="Rectangle 1"/>
          <p:cNvSpPr txBox="1">
            <a:spLocks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51B8254-B537-4FAA-9FFE-26DE5717F813}" type="slidenum">
              <a:rPr lang="de-DE" altLang="de-DE"/>
              <a:pPr/>
              <a:t>12</a:t>
            </a:fld>
            <a:endParaRPr lang="de-DE" altLang="de-DE"/>
          </a:p>
        </p:txBody>
      </p:sp>
      <p:sp>
        <p:nvSpPr>
          <p:cNvPr id="26625" name="Rectangle 1"/>
          <p:cNvSpPr txBox="1">
            <a:spLocks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26" name="Rectangle 2"/>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A713DA52-2AAD-465C-9C38-1263F89F9DF9}" type="slidenum">
              <a:rPr lang="de-DE" altLang="de-DE"/>
              <a:pPr/>
              <a:t>2</a:t>
            </a:fld>
            <a:endParaRPr lang="de-DE" altLang="de-DE"/>
          </a:p>
        </p:txBody>
      </p:sp>
      <p:sp>
        <p:nvSpPr>
          <p:cNvPr id="16385" name="Rectangle 1"/>
          <p:cNvSpPr txBox="1">
            <a:spLocks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386" name="Rectangle 2"/>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C10252A-E51F-47EC-980B-F43D694D2C9F}" type="slidenum">
              <a:rPr lang="de-DE" altLang="de-DE"/>
              <a:pPr/>
              <a:t>3</a:t>
            </a:fld>
            <a:endParaRPr lang="de-DE" altLang="de-DE"/>
          </a:p>
        </p:txBody>
      </p:sp>
      <p:sp>
        <p:nvSpPr>
          <p:cNvPr id="17409" name="Rectangle 1"/>
          <p:cNvSpPr txBox="1">
            <a:spLocks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410" name="Rectangle 2"/>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38BD80A-7EDA-4EFA-8240-D6B5F3233E0F}" type="slidenum">
              <a:rPr lang="de-DE" altLang="de-DE"/>
              <a:pPr/>
              <a:t>4</a:t>
            </a:fld>
            <a:endParaRPr lang="de-DE" altLang="de-DE"/>
          </a:p>
        </p:txBody>
      </p:sp>
      <p:sp>
        <p:nvSpPr>
          <p:cNvPr id="18433" name="Rectangle 1"/>
          <p:cNvSpPr txBox="1">
            <a:spLocks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4" name="Rectangle 2"/>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92A2FBA4-EACE-4D99-A80D-69EC4056A385}" type="slidenum">
              <a:rPr lang="de-DE" altLang="de-DE"/>
              <a:pPr/>
              <a:t>5</a:t>
            </a:fld>
            <a:endParaRPr lang="de-DE" altLang="de-DE"/>
          </a:p>
        </p:txBody>
      </p:sp>
      <p:sp>
        <p:nvSpPr>
          <p:cNvPr id="19457" name="Rectangle 1"/>
          <p:cNvSpPr txBox="1">
            <a:spLocks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8" name="Rectangle 2"/>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BDA2E10E-C0C1-4B83-9E6B-E5DDED7E1906}" type="slidenum">
              <a:rPr lang="de-DE" altLang="de-DE"/>
              <a:pPr/>
              <a:t>6</a:t>
            </a:fld>
            <a:endParaRPr lang="de-DE" altLang="de-DE"/>
          </a:p>
        </p:txBody>
      </p:sp>
      <p:sp>
        <p:nvSpPr>
          <p:cNvPr id="20481" name="Rectangle 1"/>
          <p:cNvSpPr txBox="1">
            <a:spLocks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2" name="Rectangle 2"/>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71EDFB1-DB89-44EE-8469-719314FE8D15}" type="slidenum">
              <a:rPr lang="de-DE" altLang="de-DE"/>
              <a:pPr/>
              <a:t>7</a:t>
            </a:fld>
            <a:endParaRPr lang="de-DE" altLang="de-DE"/>
          </a:p>
        </p:txBody>
      </p:sp>
      <p:sp>
        <p:nvSpPr>
          <p:cNvPr id="21505" name="Rectangle 1"/>
          <p:cNvSpPr txBox="1">
            <a:spLocks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6" name="Rectangle 2"/>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10677FEF-65F2-407C-BF0E-4C4CC8E95C33}" type="slidenum">
              <a:rPr lang="de-DE" altLang="de-DE"/>
              <a:pPr/>
              <a:t>8</a:t>
            </a:fld>
            <a:endParaRPr lang="de-DE" altLang="de-DE"/>
          </a:p>
        </p:txBody>
      </p:sp>
      <p:sp>
        <p:nvSpPr>
          <p:cNvPr id="22529" name="Rectangle 1"/>
          <p:cNvSpPr txBox="1">
            <a:spLocks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0" name="Rectangle 2"/>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A5FEAF11-8A5F-4235-9F38-B3CA455B7E29}" type="slidenum">
              <a:rPr lang="de-DE" altLang="de-DE"/>
              <a:pPr/>
              <a:t>9</a:t>
            </a:fld>
            <a:endParaRPr lang="de-DE" altLang="de-DE"/>
          </a:p>
        </p:txBody>
      </p:sp>
      <p:sp>
        <p:nvSpPr>
          <p:cNvPr id="23553" name="Rectangle 1"/>
          <p:cNvSpPr txBox="1">
            <a:spLocks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4" name="Rectangle 2"/>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863600" y="2012950"/>
            <a:ext cx="9793288" cy="1389063"/>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728788" y="3671888"/>
            <a:ext cx="8062912" cy="1655762"/>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idx="10"/>
          </p:nvPr>
        </p:nvSpPr>
        <p:spPr/>
        <p:txBody>
          <a:bodyPr/>
          <a:lstStyle>
            <a:lvl1pPr>
              <a:defRPr/>
            </a:lvl1pPr>
          </a:lstStyle>
          <a:p>
            <a:endParaRPr lang="de-DE" altLang="de-DE"/>
          </a:p>
        </p:txBody>
      </p:sp>
      <p:sp>
        <p:nvSpPr>
          <p:cNvPr id="5" name="Fußzeilenplatzhalter 4"/>
          <p:cNvSpPr>
            <a:spLocks noGrp="1"/>
          </p:cNvSpPr>
          <p:nvPr>
            <p:ph type="ftr" idx="11"/>
          </p:nvPr>
        </p:nvSpPr>
        <p:spPr/>
        <p:txBody>
          <a:bodyPr/>
          <a:lstStyle>
            <a:lvl1pPr>
              <a:defRPr/>
            </a:lvl1pPr>
          </a:lstStyle>
          <a:p>
            <a:endParaRPr lang="de-DE" altLang="de-DE"/>
          </a:p>
        </p:txBody>
      </p:sp>
      <p:sp>
        <p:nvSpPr>
          <p:cNvPr id="6" name="Foliennummernplatzhalter 5"/>
          <p:cNvSpPr>
            <a:spLocks noGrp="1"/>
          </p:cNvSpPr>
          <p:nvPr>
            <p:ph type="sldNum" idx="12"/>
          </p:nvPr>
        </p:nvSpPr>
        <p:spPr/>
        <p:txBody>
          <a:bodyPr/>
          <a:lstStyle>
            <a:lvl1pPr>
              <a:defRPr/>
            </a:lvl1pPr>
          </a:lstStyle>
          <a:p>
            <a:fld id="{3DC8765A-A6A8-4328-B022-5C8173174ED7}" type="slidenum">
              <a:rPr lang="de-DE" altLang="de-DE"/>
              <a:pPr/>
              <a:t>‹Nr.›</a:t>
            </a:fld>
            <a:endParaRPr lang="de-DE" altLang="de-DE"/>
          </a:p>
        </p:txBody>
      </p:sp>
    </p:spTree>
    <p:extLst>
      <p:ext uri="{BB962C8B-B14F-4D97-AF65-F5344CB8AC3E}">
        <p14:creationId xmlns:p14="http://schemas.microsoft.com/office/powerpoint/2010/main" val="2655774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idx="10"/>
          </p:nvPr>
        </p:nvSpPr>
        <p:spPr/>
        <p:txBody>
          <a:bodyPr/>
          <a:lstStyle>
            <a:lvl1pPr>
              <a:defRPr/>
            </a:lvl1pPr>
          </a:lstStyle>
          <a:p>
            <a:endParaRPr lang="de-DE" altLang="de-DE"/>
          </a:p>
        </p:txBody>
      </p:sp>
      <p:sp>
        <p:nvSpPr>
          <p:cNvPr id="5" name="Fußzeilenplatzhalter 4"/>
          <p:cNvSpPr>
            <a:spLocks noGrp="1"/>
          </p:cNvSpPr>
          <p:nvPr>
            <p:ph type="ftr" idx="11"/>
          </p:nvPr>
        </p:nvSpPr>
        <p:spPr/>
        <p:txBody>
          <a:bodyPr/>
          <a:lstStyle>
            <a:lvl1pPr>
              <a:defRPr/>
            </a:lvl1pPr>
          </a:lstStyle>
          <a:p>
            <a:endParaRPr lang="de-DE" altLang="de-DE"/>
          </a:p>
        </p:txBody>
      </p:sp>
      <p:sp>
        <p:nvSpPr>
          <p:cNvPr id="6" name="Foliennummernplatzhalter 5"/>
          <p:cNvSpPr>
            <a:spLocks noGrp="1"/>
          </p:cNvSpPr>
          <p:nvPr>
            <p:ph type="sldNum" idx="12"/>
          </p:nvPr>
        </p:nvSpPr>
        <p:spPr/>
        <p:txBody>
          <a:bodyPr/>
          <a:lstStyle>
            <a:lvl1pPr>
              <a:defRPr/>
            </a:lvl1pPr>
          </a:lstStyle>
          <a:p>
            <a:fld id="{4CCF49FE-2AA9-4C6E-B274-D929A74380A1}" type="slidenum">
              <a:rPr lang="de-DE" altLang="de-DE"/>
              <a:pPr/>
              <a:t>‹Nr.›</a:t>
            </a:fld>
            <a:endParaRPr lang="de-DE" altLang="de-DE"/>
          </a:p>
        </p:txBody>
      </p:sp>
    </p:spTree>
    <p:extLst>
      <p:ext uri="{BB962C8B-B14F-4D97-AF65-F5344CB8AC3E}">
        <p14:creationId xmlns:p14="http://schemas.microsoft.com/office/powerpoint/2010/main" val="381473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351838" y="257175"/>
            <a:ext cx="2590800" cy="55340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576263" y="257175"/>
            <a:ext cx="7623175" cy="55340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idx="10"/>
          </p:nvPr>
        </p:nvSpPr>
        <p:spPr/>
        <p:txBody>
          <a:bodyPr/>
          <a:lstStyle>
            <a:lvl1pPr>
              <a:defRPr/>
            </a:lvl1pPr>
          </a:lstStyle>
          <a:p>
            <a:endParaRPr lang="de-DE" altLang="de-DE"/>
          </a:p>
        </p:txBody>
      </p:sp>
      <p:sp>
        <p:nvSpPr>
          <p:cNvPr id="5" name="Fußzeilenplatzhalter 4"/>
          <p:cNvSpPr>
            <a:spLocks noGrp="1"/>
          </p:cNvSpPr>
          <p:nvPr>
            <p:ph type="ftr" idx="11"/>
          </p:nvPr>
        </p:nvSpPr>
        <p:spPr/>
        <p:txBody>
          <a:bodyPr/>
          <a:lstStyle>
            <a:lvl1pPr>
              <a:defRPr/>
            </a:lvl1pPr>
          </a:lstStyle>
          <a:p>
            <a:endParaRPr lang="de-DE" altLang="de-DE"/>
          </a:p>
        </p:txBody>
      </p:sp>
      <p:sp>
        <p:nvSpPr>
          <p:cNvPr id="6" name="Foliennummernplatzhalter 5"/>
          <p:cNvSpPr>
            <a:spLocks noGrp="1"/>
          </p:cNvSpPr>
          <p:nvPr>
            <p:ph type="sldNum" idx="12"/>
          </p:nvPr>
        </p:nvSpPr>
        <p:spPr/>
        <p:txBody>
          <a:bodyPr/>
          <a:lstStyle>
            <a:lvl1pPr>
              <a:defRPr/>
            </a:lvl1pPr>
          </a:lstStyle>
          <a:p>
            <a:fld id="{57E13CB4-9C4E-432B-83C3-5B4C964E2DAC}" type="slidenum">
              <a:rPr lang="de-DE" altLang="de-DE"/>
              <a:pPr/>
              <a:t>‹Nr.›</a:t>
            </a:fld>
            <a:endParaRPr lang="de-DE" altLang="de-DE"/>
          </a:p>
        </p:txBody>
      </p:sp>
    </p:spTree>
    <p:extLst>
      <p:ext uri="{BB962C8B-B14F-4D97-AF65-F5344CB8AC3E}">
        <p14:creationId xmlns:p14="http://schemas.microsoft.com/office/powerpoint/2010/main" val="1251920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idx="10"/>
          </p:nvPr>
        </p:nvSpPr>
        <p:spPr/>
        <p:txBody>
          <a:bodyPr/>
          <a:lstStyle>
            <a:lvl1pPr>
              <a:defRPr/>
            </a:lvl1pPr>
          </a:lstStyle>
          <a:p>
            <a:endParaRPr lang="de-DE" altLang="de-DE"/>
          </a:p>
        </p:txBody>
      </p:sp>
      <p:sp>
        <p:nvSpPr>
          <p:cNvPr id="5" name="Fußzeilenplatzhalter 4"/>
          <p:cNvSpPr>
            <a:spLocks noGrp="1"/>
          </p:cNvSpPr>
          <p:nvPr>
            <p:ph type="ftr" idx="11"/>
          </p:nvPr>
        </p:nvSpPr>
        <p:spPr/>
        <p:txBody>
          <a:bodyPr/>
          <a:lstStyle>
            <a:lvl1pPr>
              <a:defRPr/>
            </a:lvl1pPr>
          </a:lstStyle>
          <a:p>
            <a:endParaRPr lang="de-DE" altLang="de-DE"/>
          </a:p>
        </p:txBody>
      </p:sp>
      <p:sp>
        <p:nvSpPr>
          <p:cNvPr id="6" name="Foliennummernplatzhalter 5"/>
          <p:cNvSpPr>
            <a:spLocks noGrp="1"/>
          </p:cNvSpPr>
          <p:nvPr>
            <p:ph type="sldNum" idx="12"/>
          </p:nvPr>
        </p:nvSpPr>
        <p:spPr/>
        <p:txBody>
          <a:bodyPr/>
          <a:lstStyle>
            <a:lvl1pPr>
              <a:defRPr/>
            </a:lvl1pPr>
          </a:lstStyle>
          <a:p>
            <a:fld id="{DBE9CAE5-AA39-4724-9DF9-EB6FA9329D5C}" type="slidenum">
              <a:rPr lang="de-DE" altLang="de-DE"/>
              <a:pPr/>
              <a:t>‹Nr.›</a:t>
            </a:fld>
            <a:endParaRPr lang="de-DE" altLang="de-DE"/>
          </a:p>
        </p:txBody>
      </p:sp>
    </p:spTree>
    <p:extLst>
      <p:ext uri="{BB962C8B-B14F-4D97-AF65-F5344CB8AC3E}">
        <p14:creationId xmlns:p14="http://schemas.microsoft.com/office/powerpoint/2010/main" val="777396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09638" y="4164013"/>
            <a:ext cx="9793287" cy="1287462"/>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909638" y="2746375"/>
            <a:ext cx="9793287" cy="14176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idx="10"/>
          </p:nvPr>
        </p:nvSpPr>
        <p:spPr/>
        <p:txBody>
          <a:bodyPr/>
          <a:lstStyle>
            <a:lvl1pPr>
              <a:defRPr/>
            </a:lvl1pPr>
          </a:lstStyle>
          <a:p>
            <a:endParaRPr lang="de-DE" altLang="de-DE"/>
          </a:p>
        </p:txBody>
      </p:sp>
      <p:sp>
        <p:nvSpPr>
          <p:cNvPr id="5" name="Fußzeilenplatzhalter 4"/>
          <p:cNvSpPr>
            <a:spLocks noGrp="1"/>
          </p:cNvSpPr>
          <p:nvPr>
            <p:ph type="ftr" idx="11"/>
          </p:nvPr>
        </p:nvSpPr>
        <p:spPr/>
        <p:txBody>
          <a:bodyPr/>
          <a:lstStyle>
            <a:lvl1pPr>
              <a:defRPr/>
            </a:lvl1pPr>
          </a:lstStyle>
          <a:p>
            <a:endParaRPr lang="de-DE" altLang="de-DE"/>
          </a:p>
        </p:txBody>
      </p:sp>
      <p:sp>
        <p:nvSpPr>
          <p:cNvPr id="6" name="Foliennummernplatzhalter 5"/>
          <p:cNvSpPr>
            <a:spLocks noGrp="1"/>
          </p:cNvSpPr>
          <p:nvPr>
            <p:ph type="sldNum" idx="12"/>
          </p:nvPr>
        </p:nvSpPr>
        <p:spPr/>
        <p:txBody>
          <a:bodyPr/>
          <a:lstStyle>
            <a:lvl1pPr>
              <a:defRPr/>
            </a:lvl1pPr>
          </a:lstStyle>
          <a:p>
            <a:fld id="{E8958179-D0A8-4ECD-935C-C45CF5F3496B}" type="slidenum">
              <a:rPr lang="de-DE" altLang="de-DE"/>
              <a:pPr/>
              <a:t>‹Nr.›</a:t>
            </a:fld>
            <a:endParaRPr lang="de-DE" altLang="de-DE"/>
          </a:p>
        </p:txBody>
      </p:sp>
    </p:spTree>
    <p:extLst>
      <p:ext uri="{BB962C8B-B14F-4D97-AF65-F5344CB8AC3E}">
        <p14:creationId xmlns:p14="http://schemas.microsoft.com/office/powerpoint/2010/main" val="2454265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576263" y="1516063"/>
            <a:ext cx="5106987" cy="42751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5835650" y="1516063"/>
            <a:ext cx="5106988" cy="42751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idx="10"/>
          </p:nvPr>
        </p:nvSpPr>
        <p:spPr/>
        <p:txBody>
          <a:bodyPr/>
          <a:lstStyle>
            <a:lvl1pPr>
              <a:defRPr/>
            </a:lvl1pPr>
          </a:lstStyle>
          <a:p>
            <a:endParaRPr lang="de-DE" altLang="de-DE"/>
          </a:p>
        </p:txBody>
      </p:sp>
      <p:sp>
        <p:nvSpPr>
          <p:cNvPr id="6" name="Fußzeilenplatzhalter 5"/>
          <p:cNvSpPr>
            <a:spLocks noGrp="1"/>
          </p:cNvSpPr>
          <p:nvPr>
            <p:ph type="ftr" idx="11"/>
          </p:nvPr>
        </p:nvSpPr>
        <p:spPr/>
        <p:txBody>
          <a:bodyPr/>
          <a:lstStyle>
            <a:lvl1pPr>
              <a:defRPr/>
            </a:lvl1pPr>
          </a:lstStyle>
          <a:p>
            <a:endParaRPr lang="de-DE" altLang="de-DE"/>
          </a:p>
        </p:txBody>
      </p:sp>
      <p:sp>
        <p:nvSpPr>
          <p:cNvPr id="7" name="Foliennummernplatzhalter 6"/>
          <p:cNvSpPr>
            <a:spLocks noGrp="1"/>
          </p:cNvSpPr>
          <p:nvPr>
            <p:ph type="sldNum" idx="12"/>
          </p:nvPr>
        </p:nvSpPr>
        <p:spPr/>
        <p:txBody>
          <a:bodyPr/>
          <a:lstStyle>
            <a:lvl1pPr>
              <a:defRPr/>
            </a:lvl1pPr>
          </a:lstStyle>
          <a:p>
            <a:fld id="{9FFC8D74-B0D8-4D6C-9BE8-78E8E4017BBE}" type="slidenum">
              <a:rPr lang="de-DE" altLang="de-DE"/>
              <a:pPr/>
              <a:t>‹Nr.›</a:t>
            </a:fld>
            <a:endParaRPr lang="de-DE" altLang="de-DE"/>
          </a:p>
        </p:txBody>
      </p:sp>
    </p:spTree>
    <p:extLst>
      <p:ext uri="{BB962C8B-B14F-4D97-AF65-F5344CB8AC3E}">
        <p14:creationId xmlns:p14="http://schemas.microsoft.com/office/powerpoint/2010/main" val="2726861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576263" y="258763"/>
            <a:ext cx="10367962" cy="1081087"/>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576263" y="1450975"/>
            <a:ext cx="5089525" cy="6048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576263" y="2055813"/>
            <a:ext cx="5089525" cy="37322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5851525" y="1450975"/>
            <a:ext cx="5092700" cy="6048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5851525" y="2055813"/>
            <a:ext cx="5092700" cy="37322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idx="10"/>
          </p:nvPr>
        </p:nvSpPr>
        <p:spPr/>
        <p:txBody>
          <a:bodyPr/>
          <a:lstStyle>
            <a:lvl1pPr>
              <a:defRPr/>
            </a:lvl1pPr>
          </a:lstStyle>
          <a:p>
            <a:endParaRPr lang="de-DE" altLang="de-DE"/>
          </a:p>
        </p:txBody>
      </p:sp>
      <p:sp>
        <p:nvSpPr>
          <p:cNvPr id="8" name="Fußzeilenplatzhalter 7"/>
          <p:cNvSpPr>
            <a:spLocks noGrp="1"/>
          </p:cNvSpPr>
          <p:nvPr>
            <p:ph type="ftr" idx="11"/>
          </p:nvPr>
        </p:nvSpPr>
        <p:spPr/>
        <p:txBody>
          <a:bodyPr/>
          <a:lstStyle>
            <a:lvl1pPr>
              <a:defRPr/>
            </a:lvl1pPr>
          </a:lstStyle>
          <a:p>
            <a:endParaRPr lang="de-DE" altLang="de-DE"/>
          </a:p>
        </p:txBody>
      </p:sp>
      <p:sp>
        <p:nvSpPr>
          <p:cNvPr id="9" name="Foliennummernplatzhalter 8"/>
          <p:cNvSpPr>
            <a:spLocks noGrp="1"/>
          </p:cNvSpPr>
          <p:nvPr>
            <p:ph type="sldNum" idx="12"/>
          </p:nvPr>
        </p:nvSpPr>
        <p:spPr/>
        <p:txBody>
          <a:bodyPr/>
          <a:lstStyle>
            <a:lvl1pPr>
              <a:defRPr/>
            </a:lvl1pPr>
          </a:lstStyle>
          <a:p>
            <a:fld id="{DC3B8E6F-A2A9-4AAB-9214-F1702D26EEFE}" type="slidenum">
              <a:rPr lang="de-DE" altLang="de-DE"/>
              <a:pPr/>
              <a:t>‹Nr.›</a:t>
            </a:fld>
            <a:endParaRPr lang="de-DE" altLang="de-DE"/>
          </a:p>
        </p:txBody>
      </p:sp>
    </p:spTree>
    <p:extLst>
      <p:ext uri="{BB962C8B-B14F-4D97-AF65-F5344CB8AC3E}">
        <p14:creationId xmlns:p14="http://schemas.microsoft.com/office/powerpoint/2010/main" val="1815698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idx="10"/>
          </p:nvPr>
        </p:nvSpPr>
        <p:spPr/>
        <p:txBody>
          <a:bodyPr/>
          <a:lstStyle>
            <a:lvl1pPr>
              <a:defRPr/>
            </a:lvl1pPr>
          </a:lstStyle>
          <a:p>
            <a:endParaRPr lang="de-DE" altLang="de-DE"/>
          </a:p>
        </p:txBody>
      </p:sp>
      <p:sp>
        <p:nvSpPr>
          <p:cNvPr id="4" name="Fußzeilenplatzhalter 3"/>
          <p:cNvSpPr>
            <a:spLocks noGrp="1"/>
          </p:cNvSpPr>
          <p:nvPr>
            <p:ph type="ftr" idx="11"/>
          </p:nvPr>
        </p:nvSpPr>
        <p:spPr/>
        <p:txBody>
          <a:bodyPr/>
          <a:lstStyle>
            <a:lvl1pPr>
              <a:defRPr/>
            </a:lvl1pPr>
          </a:lstStyle>
          <a:p>
            <a:endParaRPr lang="de-DE" altLang="de-DE"/>
          </a:p>
        </p:txBody>
      </p:sp>
      <p:sp>
        <p:nvSpPr>
          <p:cNvPr id="5" name="Foliennummernplatzhalter 4"/>
          <p:cNvSpPr>
            <a:spLocks noGrp="1"/>
          </p:cNvSpPr>
          <p:nvPr>
            <p:ph type="sldNum" idx="12"/>
          </p:nvPr>
        </p:nvSpPr>
        <p:spPr/>
        <p:txBody>
          <a:bodyPr/>
          <a:lstStyle>
            <a:lvl1pPr>
              <a:defRPr/>
            </a:lvl1pPr>
          </a:lstStyle>
          <a:p>
            <a:fld id="{57A706E2-3745-4F39-863B-84CBCB432CC2}" type="slidenum">
              <a:rPr lang="de-DE" altLang="de-DE"/>
              <a:pPr/>
              <a:t>‹Nr.›</a:t>
            </a:fld>
            <a:endParaRPr lang="de-DE" altLang="de-DE"/>
          </a:p>
        </p:txBody>
      </p:sp>
    </p:spTree>
    <p:extLst>
      <p:ext uri="{BB962C8B-B14F-4D97-AF65-F5344CB8AC3E}">
        <p14:creationId xmlns:p14="http://schemas.microsoft.com/office/powerpoint/2010/main" val="518584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idx="10"/>
          </p:nvPr>
        </p:nvSpPr>
        <p:spPr/>
        <p:txBody>
          <a:bodyPr/>
          <a:lstStyle>
            <a:lvl1pPr>
              <a:defRPr/>
            </a:lvl1pPr>
          </a:lstStyle>
          <a:p>
            <a:endParaRPr lang="de-DE" altLang="de-DE"/>
          </a:p>
        </p:txBody>
      </p:sp>
      <p:sp>
        <p:nvSpPr>
          <p:cNvPr id="3" name="Fußzeilenplatzhalter 2"/>
          <p:cNvSpPr>
            <a:spLocks noGrp="1"/>
          </p:cNvSpPr>
          <p:nvPr>
            <p:ph type="ftr" idx="11"/>
          </p:nvPr>
        </p:nvSpPr>
        <p:spPr/>
        <p:txBody>
          <a:bodyPr/>
          <a:lstStyle>
            <a:lvl1pPr>
              <a:defRPr/>
            </a:lvl1pPr>
          </a:lstStyle>
          <a:p>
            <a:endParaRPr lang="de-DE" altLang="de-DE"/>
          </a:p>
        </p:txBody>
      </p:sp>
      <p:sp>
        <p:nvSpPr>
          <p:cNvPr id="4" name="Foliennummernplatzhalter 3"/>
          <p:cNvSpPr>
            <a:spLocks noGrp="1"/>
          </p:cNvSpPr>
          <p:nvPr>
            <p:ph type="sldNum" idx="12"/>
          </p:nvPr>
        </p:nvSpPr>
        <p:spPr/>
        <p:txBody>
          <a:bodyPr/>
          <a:lstStyle>
            <a:lvl1pPr>
              <a:defRPr/>
            </a:lvl1pPr>
          </a:lstStyle>
          <a:p>
            <a:fld id="{B28C1DF4-6ED6-4CC4-9DA7-4E1CAE3D63F1}" type="slidenum">
              <a:rPr lang="de-DE" altLang="de-DE"/>
              <a:pPr/>
              <a:t>‹Nr.›</a:t>
            </a:fld>
            <a:endParaRPr lang="de-DE" altLang="de-DE"/>
          </a:p>
        </p:txBody>
      </p:sp>
    </p:spTree>
    <p:extLst>
      <p:ext uri="{BB962C8B-B14F-4D97-AF65-F5344CB8AC3E}">
        <p14:creationId xmlns:p14="http://schemas.microsoft.com/office/powerpoint/2010/main" val="2721086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76263" y="258763"/>
            <a:ext cx="3789362" cy="1096962"/>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4503738" y="258763"/>
            <a:ext cx="6440487" cy="5529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576263" y="1355725"/>
            <a:ext cx="3789362" cy="44323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idx="10"/>
          </p:nvPr>
        </p:nvSpPr>
        <p:spPr/>
        <p:txBody>
          <a:bodyPr/>
          <a:lstStyle>
            <a:lvl1pPr>
              <a:defRPr/>
            </a:lvl1pPr>
          </a:lstStyle>
          <a:p>
            <a:endParaRPr lang="de-DE" altLang="de-DE"/>
          </a:p>
        </p:txBody>
      </p:sp>
      <p:sp>
        <p:nvSpPr>
          <p:cNvPr id="6" name="Fußzeilenplatzhalter 5"/>
          <p:cNvSpPr>
            <a:spLocks noGrp="1"/>
          </p:cNvSpPr>
          <p:nvPr>
            <p:ph type="ftr" idx="11"/>
          </p:nvPr>
        </p:nvSpPr>
        <p:spPr/>
        <p:txBody>
          <a:bodyPr/>
          <a:lstStyle>
            <a:lvl1pPr>
              <a:defRPr/>
            </a:lvl1pPr>
          </a:lstStyle>
          <a:p>
            <a:endParaRPr lang="de-DE" altLang="de-DE"/>
          </a:p>
        </p:txBody>
      </p:sp>
      <p:sp>
        <p:nvSpPr>
          <p:cNvPr id="7" name="Foliennummernplatzhalter 6"/>
          <p:cNvSpPr>
            <a:spLocks noGrp="1"/>
          </p:cNvSpPr>
          <p:nvPr>
            <p:ph type="sldNum" idx="12"/>
          </p:nvPr>
        </p:nvSpPr>
        <p:spPr/>
        <p:txBody>
          <a:bodyPr/>
          <a:lstStyle>
            <a:lvl1pPr>
              <a:defRPr/>
            </a:lvl1pPr>
          </a:lstStyle>
          <a:p>
            <a:fld id="{CDF904D3-2B5C-4783-B7C5-C41CD66E14CE}" type="slidenum">
              <a:rPr lang="de-DE" altLang="de-DE"/>
              <a:pPr/>
              <a:t>‹Nr.›</a:t>
            </a:fld>
            <a:endParaRPr lang="de-DE" altLang="de-DE"/>
          </a:p>
        </p:txBody>
      </p:sp>
    </p:spTree>
    <p:extLst>
      <p:ext uri="{BB962C8B-B14F-4D97-AF65-F5344CB8AC3E}">
        <p14:creationId xmlns:p14="http://schemas.microsoft.com/office/powerpoint/2010/main" val="4205565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257425" y="4535488"/>
            <a:ext cx="6913563" cy="536575"/>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2257425" y="579438"/>
            <a:ext cx="6913563" cy="38877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2257425" y="5072063"/>
            <a:ext cx="6913563" cy="760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idx="10"/>
          </p:nvPr>
        </p:nvSpPr>
        <p:spPr/>
        <p:txBody>
          <a:bodyPr/>
          <a:lstStyle>
            <a:lvl1pPr>
              <a:defRPr/>
            </a:lvl1pPr>
          </a:lstStyle>
          <a:p>
            <a:endParaRPr lang="de-DE" altLang="de-DE"/>
          </a:p>
        </p:txBody>
      </p:sp>
      <p:sp>
        <p:nvSpPr>
          <p:cNvPr id="6" name="Fußzeilenplatzhalter 5"/>
          <p:cNvSpPr>
            <a:spLocks noGrp="1"/>
          </p:cNvSpPr>
          <p:nvPr>
            <p:ph type="ftr" idx="11"/>
          </p:nvPr>
        </p:nvSpPr>
        <p:spPr/>
        <p:txBody>
          <a:bodyPr/>
          <a:lstStyle>
            <a:lvl1pPr>
              <a:defRPr/>
            </a:lvl1pPr>
          </a:lstStyle>
          <a:p>
            <a:endParaRPr lang="de-DE" altLang="de-DE"/>
          </a:p>
        </p:txBody>
      </p:sp>
      <p:sp>
        <p:nvSpPr>
          <p:cNvPr id="7" name="Foliennummernplatzhalter 6"/>
          <p:cNvSpPr>
            <a:spLocks noGrp="1"/>
          </p:cNvSpPr>
          <p:nvPr>
            <p:ph type="sldNum" idx="12"/>
          </p:nvPr>
        </p:nvSpPr>
        <p:spPr/>
        <p:txBody>
          <a:bodyPr/>
          <a:lstStyle>
            <a:lvl1pPr>
              <a:defRPr/>
            </a:lvl1pPr>
          </a:lstStyle>
          <a:p>
            <a:fld id="{E6FC4E93-75F2-4119-AE67-49A7C6621908}" type="slidenum">
              <a:rPr lang="de-DE" altLang="de-DE"/>
              <a:pPr/>
              <a:t>‹Nr.›</a:t>
            </a:fld>
            <a:endParaRPr lang="de-DE" altLang="de-DE"/>
          </a:p>
        </p:txBody>
      </p:sp>
    </p:spTree>
    <p:extLst>
      <p:ext uri="{BB962C8B-B14F-4D97-AF65-F5344CB8AC3E}">
        <p14:creationId xmlns:p14="http://schemas.microsoft.com/office/powerpoint/2010/main" val="220999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50000">
              <a:srgbClr val="FF0000"/>
            </a:gs>
            <a:gs pos="100000">
              <a:srgbClr val="FFFFFF"/>
            </a:gs>
          </a:gsLst>
          <a:lin ang="5400000" scaled="1"/>
        </a:gra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576263" y="257175"/>
            <a:ext cx="10366375" cy="1079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de-DE" smtClean="0"/>
              <a:t>Klicken Sie, um das Format des Titeltextes zu bearbeiten</a:t>
            </a:r>
          </a:p>
        </p:txBody>
      </p:sp>
      <p:sp>
        <p:nvSpPr>
          <p:cNvPr id="1026" name="Rectangle 2"/>
          <p:cNvSpPr>
            <a:spLocks noGrp="1" noChangeArrowheads="1"/>
          </p:cNvSpPr>
          <p:nvPr>
            <p:ph type="body" idx="1"/>
          </p:nvPr>
        </p:nvSpPr>
        <p:spPr bwMode="auto">
          <a:xfrm>
            <a:off x="576263" y="1516063"/>
            <a:ext cx="10366375" cy="4275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3814" rIns="0" bIns="0" numCol="1" anchor="t" anchorCtr="0" compatLnSpc="1">
            <a:prstTxWarp prst="textNoShape">
              <a:avLst/>
            </a:prstTxWarp>
          </a:bodyPr>
          <a:lstStyle/>
          <a:p>
            <a:pPr lvl="0"/>
            <a:r>
              <a:rPr lang="en-GB" altLang="de-DE" smtClean="0"/>
              <a:t>Klicken Sie, um die Formate des Gliederungstextes zu bearbeiten</a:t>
            </a:r>
          </a:p>
          <a:p>
            <a:pPr lvl="1"/>
            <a:r>
              <a:rPr lang="en-GB" altLang="de-DE" smtClean="0"/>
              <a:t>Zweite Gliederungsebene</a:t>
            </a:r>
          </a:p>
          <a:p>
            <a:pPr lvl="2"/>
            <a:r>
              <a:rPr lang="en-GB" altLang="de-DE" smtClean="0"/>
              <a:t>Dritte Gliederungsebene</a:t>
            </a:r>
          </a:p>
          <a:p>
            <a:pPr lvl="3"/>
            <a:r>
              <a:rPr lang="en-GB" altLang="de-DE" smtClean="0"/>
              <a:t>Vierte Gliederungsebene</a:t>
            </a:r>
          </a:p>
          <a:p>
            <a:pPr lvl="4"/>
            <a:r>
              <a:rPr lang="en-GB" altLang="de-DE" smtClean="0"/>
              <a:t>Fünfte Gliederungsebene</a:t>
            </a:r>
          </a:p>
          <a:p>
            <a:pPr lvl="4"/>
            <a:r>
              <a:rPr lang="en-GB" altLang="de-DE" smtClean="0"/>
              <a:t>Sechste Gliederungsebene</a:t>
            </a:r>
          </a:p>
          <a:p>
            <a:pPr lvl="4"/>
            <a:r>
              <a:rPr lang="en-GB" altLang="de-DE" smtClean="0"/>
              <a:t>Siebente Gliederungsebene</a:t>
            </a:r>
          </a:p>
          <a:p>
            <a:pPr lvl="4"/>
            <a:r>
              <a:rPr lang="en-GB" altLang="de-DE" smtClean="0"/>
              <a:t>Achte Gliederungsebene</a:t>
            </a:r>
          </a:p>
          <a:p>
            <a:pPr lvl="4"/>
            <a:r>
              <a:rPr lang="en-GB" altLang="de-DE" smtClean="0"/>
              <a:t>Neunte Gliederungsebene</a:t>
            </a:r>
          </a:p>
        </p:txBody>
      </p:sp>
      <p:sp>
        <p:nvSpPr>
          <p:cNvPr id="1027" name="Rectangle 3"/>
          <p:cNvSpPr>
            <a:spLocks noGrp="1" noChangeArrowheads="1"/>
          </p:cNvSpPr>
          <p:nvPr>
            <p:ph type="dt"/>
          </p:nvPr>
        </p:nvSpPr>
        <p:spPr bwMode="auto">
          <a:xfrm>
            <a:off x="576263" y="5903913"/>
            <a:ext cx="2682875"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Lst>
              <a:defRPr sz="1400">
                <a:solidFill>
                  <a:srgbClr val="000000"/>
                </a:solidFill>
                <a:latin typeface="Times New Roman" pitchFamily="16" charset="0"/>
                <a:cs typeface="Arial Unicode MS" charset="0"/>
              </a:defRPr>
            </a:lvl1pPr>
          </a:lstStyle>
          <a:p>
            <a:endParaRPr lang="de-DE" altLang="de-DE"/>
          </a:p>
        </p:txBody>
      </p:sp>
      <p:sp>
        <p:nvSpPr>
          <p:cNvPr id="1028" name="Rectangle 4"/>
          <p:cNvSpPr>
            <a:spLocks noGrp="1" noChangeArrowheads="1"/>
          </p:cNvSpPr>
          <p:nvPr>
            <p:ph type="ftr"/>
          </p:nvPr>
        </p:nvSpPr>
        <p:spPr bwMode="auto">
          <a:xfrm>
            <a:off x="3940175" y="5903913"/>
            <a:ext cx="3649663"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lnSpc>
                <a:spcPct val="95000"/>
              </a:lnSpc>
              <a:tabLst>
                <a:tab pos="723900" algn="l"/>
                <a:tab pos="1447800" algn="l"/>
                <a:tab pos="2171700" algn="l"/>
                <a:tab pos="2895600" algn="l"/>
                <a:tab pos="3619500" algn="l"/>
              </a:tabLst>
              <a:defRPr sz="1400">
                <a:solidFill>
                  <a:srgbClr val="000000"/>
                </a:solidFill>
                <a:latin typeface="Times New Roman" pitchFamily="16" charset="0"/>
                <a:cs typeface="Arial Unicode MS" charset="0"/>
              </a:defRPr>
            </a:lvl1pPr>
          </a:lstStyle>
          <a:p>
            <a:endParaRPr lang="de-DE" altLang="de-DE"/>
          </a:p>
        </p:txBody>
      </p:sp>
      <p:sp>
        <p:nvSpPr>
          <p:cNvPr id="1029" name="Rectangle 5"/>
          <p:cNvSpPr>
            <a:spLocks noGrp="1" noChangeArrowheads="1"/>
          </p:cNvSpPr>
          <p:nvPr>
            <p:ph type="sldNum"/>
          </p:nvPr>
        </p:nvSpPr>
        <p:spPr bwMode="auto">
          <a:xfrm>
            <a:off x="8259763" y="5903913"/>
            <a:ext cx="2682875"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Lst>
              <a:defRPr sz="1400">
                <a:solidFill>
                  <a:srgbClr val="000000"/>
                </a:solidFill>
                <a:latin typeface="Times New Roman" pitchFamily="16" charset="0"/>
                <a:cs typeface="Arial Unicode MS" charset="0"/>
              </a:defRPr>
            </a:lvl1pPr>
          </a:lstStyle>
          <a:p>
            <a:fld id="{C4573464-54EA-4F7D-AA9A-6DBB3E3A5496}" type="slidenum">
              <a:rPr lang="de-DE" altLang="de-DE"/>
              <a:pPr/>
              <a:t>‹Nr.›</a:t>
            </a:fld>
            <a:endParaRPr lang="de-DE" alt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fontAlgn="base" hangingPunct="0">
        <a:lnSpc>
          <a:spcPct val="93000"/>
        </a:lnSpc>
        <a:spcBef>
          <a:spcPct val="0"/>
        </a:spcBef>
        <a:spcAft>
          <a:spcPct val="0"/>
        </a:spcAft>
        <a:buClr>
          <a:srgbClr val="000000"/>
        </a:buClr>
        <a:buSzPct val="100000"/>
        <a:buFont typeface="Times New Roman" pitchFamily="16" charset="0"/>
        <a:defRPr sz="3800">
          <a:solidFill>
            <a:srgbClr val="000000"/>
          </a:solidFill>
          <a:latin typeface="+mj-lt"/>
          <a:ea typeface="+mj-ea"/>
          <a:cs typeface="+mj-cs"/>
        </a:defRPr>
      </a:lvl1pPr>
      <a:lvl2pPr marL="742950" indent="-285750" algn="ctr" defTabSz="449263" rtl="0" fontAlgn="base" hangingPunct="0">
        <a:lnSpc>
          <a:spcPct val="93000"/>
        </a:lnSpc>
        <a:spcBef>
          <a:spcPct val="0"/>
        </a:spcBef>
        <a:spcAft>
          <a:spcPct val="0"/>
        </a:spcAft>
        <a:buClr>
          <a:srgbClr val="000000"/>
        </a:buClr>
        <a:buSzPct val="100000"/>
        <a:buFont typeface="Times New Roman" pitchFamily="16" charset="0"/>
        <a:defRPr sz="3800">
          <a:solidFill>
            <a:srgbClr val="000000"/>
          </a:solidFill>
          <a:latin typeface="Arial" charset="0"/>
          <a:ea typeface="Microsoft YaHei" charset="-122"/>
        </a:defRPr>
      </a:lvl2pPr>
      <a:lvl3pPr marL="1143000" indent="-228600" algn="ctr" defTabSz="449263" rtl="0" fontAlgn="base" hangingPunct="0">
        <a:lnSpc>
          <a:spcPct val="93000"/>
        </a:lnSpc>
        <a:spcBef>
          <a:spcPct val="0"/>
        </a:spcBef>
        <a:spcAft>
          <a:spcPct val="0"/>
        </a:spcAft>
        <a:buClr>
          <a:srgbClr val="000000"/>
        </a:buClr>
        <a:buSzPct val="100000"/>
        <a:buFont typeface="Times New Roman" pitchFamily="16" charset="0"/>
        <a:defRPr sz="3800">
          <a:solidFill>
            <a:srgbClr val="000000"/>
          </a:solidFill>
          <a:latin typeface="Arial" charset="0"/>
          <a:ea typeface="Microsoft YaHei" charset="-122"/>
        </a:defRPr>
      </a:lvl3pPr>
      <a:lvl4pPr marL="1600200" indent="-228600" algn="ctr" defTabSz="449263" rtl="0" fontAlgn="base" hangingPunct="0">
        <a:lnSpc>
          <a:spcPct val="93000"/>
        </a:lnSpc>
        <a:spcBef>
          <a:spcPct val="0"/>
        </a:spcBef>
        <a:spcAft>
          <a:spcPct val="0"/>
        </a:spcAft>
        <a:buClr>
          <a:srgbClr val="000000"/>
        </a:buClr>
        <a:buSzPct val="100000"/>
        <a:buFont typeface="Times New Roman" pitchFamily="16" charset="0"/>
        <a:defRPr sz="3800">
          <a:solidFill>
            <a:srgbClr val="000000"/>
          </a:solidFill>
          <a:latin typeface="Arial" charset="0"/>
          <a:ea typeface="Microsoft YaHei" charset="-122"/>
        </a:defRPr>
      </a:lvl4pPr>
      <a:lvl5pPr marL="2057400" indent="-228600" algn="ctr" defTabSz="449263" rtl="0" fontAlgn="base" hangingPunct="0">
        <a:lnSpc>
          <a:spcPct val="93000"/>
        </a:lnSpc>
        <a:spcBef>
          <a:spcPct val="0"/>
        </a:spcBef>
        <a:spcAft>
          <a:spcPct val="0"/>
        </a:spcAft>
        <a:buClr>
          <a:srgbClr val="000000"/>
        </a:buClr>
        <a:buSzPct val="100000"/>
        <a:buFont typeface="Times New Roman" pitchFamily="16" charset="0"/>
        <a:defRPr sz="3800">
          <a:solidFill>
            <a:srgbClr val="000000"/>
          </a:solidFill>
          <a:latin typeface="Arial" charset="0"/>
          <a:ea typeface="Microsoft YaHei" charset="-122"/>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itchFamily="16" charset="0"/>
        <a:defRPr sz="3800">
          <a:solidFill>
            <a:srgbClr val="000000"/>
          </a:solidFill>
          <a:latin typeface="Arial" charset="0"/>
          <a:ea typeface="Microsoft YaHei" charset="-122"/>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itchFamily="16" charset="0"/>
        <a:defRPr sz="3800">
          <a:solidFill>
            <a:srgbClr val="000000"/>
          </a:solidFill>
          <a:latin typeface="Arial" charset="0"/>
          <a:ea typeface="Microsoft YaHei" charset="-122"/>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itchFamily="16" charset="0"/>
        <a:defRPr sz="3800">
          <a:solidFill>
            <a:srgbClr val="000000"/>
          </a:solidFill>
          <a:latin typeface="Arial" charset="0"/>
          <a:ea typeface="Microsoft YaHei" charset="-122"/>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itchFamily="16" charset="0"/>
        <a:defRPr sz="3800">
          <a:solidFill>
            <a:srgbClr val="000000"/>
          </a:solidFill>
          <a:latin typeface="Arial" charset="0"/>
          <a:ea typeface="Microsoft YaHei" charset="-122"/>
        </a:defRPr>
      </a:lvl9pPr>
    </p:titleStyle>
    <p:bodyStyle>
      <a:lvl1pPr marL="342900" indent="-342900" algn="l" defTabSz="449263" rtl="0" fontAlgn="base" hangingPunct="0">
        <a:lnSpc>
          <a:spcPct val="93000"/>
        </a:lnSpc>
        <a:spcBef>
          <a:spcPct val="0"/>
        </a:spcBef>
        <a:spcAft>
          <a:spcPts val="1213"/>
        </a:spcAft>
        <a:buClr>
          <a:srgbClr val="000000"/>
        </a:buClr>
        <a:buSzPct val="100000"/>
        <a:buFont typeface="Times New Roman" pitchFamily="16" charset="0"/>
        <a:defRPr sz="2700">
          <a:solidFill>
            <a:srgbClr val="000000"/>
          </a:solidFill>
          <a:latin typeface="+mn-lt"/>
          <a:ea typeface="+mn-ea"/>
          <a:cs typeface="+mn-cs"/>
        </a:defRPr>
      </a:lvl1pPr>
      <a:lvl2pPr marL="742950" indent="-285750" algn="l" defTabSz="449263" rtl="0" fontAlgn="base" hangingPunct="0">
        <a:lnSpc>
          <a:spcPct val="93000"/>
        </a:lnSpc>
        <a:spcBef>
          <a:spcPct val="0"/>
        </a:spcBef>
        <a:spcAft>
          <a:spcPts val="975"/>
        </a:spcAft>
        <a:buClr>
          <a:srgbClr val="000000"/>
        </a:buClr>
        <a:buSzPct val="100000"/>
        <a:buFont typeface="Times New Roman" pitchFamily="16" charset="0"/>
        <a:defRPr sz="2400">
          <a:solidFill>
            <a:srgbClr val="000000"/>
          </a:solidFill>
          <a:latin typeface="+mn-lt"/>
          <a:ea typeface="+mn-ea"/>
        </a:defRPr>
      </a:lvl2pPr>
      <a:lvl3pPr marL="1143000" indent="-228600" algn="l" defTabSz="449263" rtl="0" fontAlgn="base" hangingPunct="0">
        <a:lnSpc>
          <a:spcPct val="93000"/>
        </a:lnSpc>
        <a:spcBef>
          <a:spcPct val="0"/>
        </a:spcBef>
        <a:spcAft>
          <a:spcPts val="725"/>
        </a:spcAft>
        <a:buClr>
          <a:srgbClr val="000000"/>
        </a:buClr>
        <a:buSzPct val="100000"/>
        <a:buFont typeface="Times New Roman" pitchFamily="16" charset="0"/>
        <a:defRPr sz="2100">
          <a:solidFill>
            <a:srgbClr val="000000"/>
          </a:solidFill>
          <a:latin typeface="+mn-lt"/>
          <a:ea typeface="+mn-ea"/>
        </a:defRPr>
      </a:lvl3pPr>
      <a:lvl4pPr marL="1600200" indent="-228600" algn="l" defTabSz="449263" rtl="0" fontAlgn="base" hangingPunct="0">
        <a:lnSpc>
          <a:spcPct val="93000"/>
        </a:lnSpc>
        <a:spcBef>
          <a:spcPct val="0"/>
        </a:spcBef>
        <a:spcAft>
          <a:spcPts val="488"/>
        </a:spcAft>
        <a:buClr>
          <a:srgbClr val="000000"/>
        </a:buClr>
        <a:buSzPct val="100000"/>
        <a:buFont typeface="Times New Roman" pitchFamily="16" charset="0"/>
        <a:defRPr sz="1700">
          <a:solidFill>
            <a:srgbClr val="000000"/>
          </a:solidFill>
          <a:latin typeface="+mn-lt"/>
          <a:ea typeface="+mn-ea"/>
        </a:defRPr>
      </a:lvl4pPr>
      <a:lvl5pPr marL="2057400" indent="-228600" algn="l" defTabSz="449263" rtl="0" fontAlgn="base" hangingPunct="0">
        <a:lnSpc>
          <a:spcPct val="93000"/>
        </a:lnSpc>
        <a:spcBef>
          <a:spcPct val="0"/>
        </a:spcBef>
        <a:spcAft>
          <a:spcPts val="238"/>
        </a:spcAft>
        <a:buClr>
          <a:srgbClr val="000000"/>
        </a:buClr>
        <a:buSzPct val="100000"/>
        <a:buFont typeface="Times New Roman" pitchFamily="16" charset="0"/>
        <a:defRPr sz="1700">
          <a:solidFill>
            <a:srgbClr val="000000"/>
          </a:solidFill>
          <a:latin typeface="+mn-lt"/>
          <a:ea typeface="+mn-ea"/>
        </a:defRPr>
      </a:lvl5pPr>
      <a:lvl6pPr marL="2514600" indent="-228600" algn="l" defTabSz="449263" rtl="0" fontAlgn="base" hangingPunct="0">
        <a:lnSpc>
          <a:spcPct val="93000"/>
        </a:lnSpc>
        <a:spcBef>
          <a:spcPct val="0"/>
        </a:spcBef>
        <a:spcAft>
          <a:spcPts val="238"/>
        </a:spcAft>
        <a:buClr>
          <a:srgbClr val="000000"/>
        </a:buClr>
        <a:buSzPct val="100000"/>
        <a:buFont typeface="Times New Roman" pitchFamily="16" charset="0"/>
        <a:defRPr sz="1700">
          <a:solidFill>
            <a:srgbClr val="000000"/>
          </a:solidFill>
          <a:latin typeface="+mn-lt"/>
          <a:ea typeface="+mn-ea"/>
        </a:defRPr>
      </a:lvl6pPr>
      <a:lvl7pPr marL="2971800" indent="-228600" algn="l" defTabSz="449263" rtl="0" fontAlgn="base" hangingPunct="0">
        <a:lnSpc>
          <a:spcPct val="93000"/>
        </a:lnSpc>
        <a:spcBef>
          <a:spcPct val="0"/>
        </a:spcBef>
        <a:spcAft>
          <a:spcPts val="238"/>
        </a:spcAft>
        <a:buClr>
          <a:srgbClr val="000000"/>
        </a:buClr>
        <a:buSzPct val="100000"/>
        <a:buFont typeface="Times New Roman" pitchFamily="16" charset="0"/>
        <a:defRPr sz="1700">
          <a:solidFill>
            <a:srgbClr val="000000"/>
          </a:solidFill>
          <a:latin typeface="+mn-lt"/>
          <a:ea typeface="+mn-ea"/>
        </a:defRPr>
      </a:lvl7pPr>
      <a:lvl8pPr marL="3429000" indent="-228600" algn="l" defTabSz="449263" rtl="0" fontAlgn="base" hangingPunct="0">
        <a:lnSpc>
          <a:spcPct val="93000"/>
        </a:lnSpc>
        <a:spcBef>
          <a:spcPct val="0"/>
        </a:spcBef>
        <a:spcAft>
          <a:spcPts val="238"/>
        </a:spcAft>
        <a:buClr>
          <a:srgbClr val="000000"/>
        </a:buClr>
        <a:buSzPct val="100000"/>
        <a:buFont typeface="Times New Roman" pitchFamily="16" charset="0"/>
        <a:defRPr sz="1700">
          <a:solidFill>
            <a:srgbClr val="000000"/>
          </a:solidFill>
          <a:latin typeface="+mn-lt"/>
          <a:ea typeface="+mn-ea"/>
        </a:defRPr>
      </a:lvl8pPr>
      <a:lvl9pPr marL="3886200" indent="-228600" algn="l" defTabSz="449263" rtl="0" fontAlgn="base" hangingPunct="0">
        <a:lnSpc>
          <a:spcPct val="93000"/>
        </a:lnSpc>
        <a:spcBef>
          <a:spcPct val="0"/>
        </a:spcBef>
        <a:spcAft>
          <a:spcPts val="238"/>
        </a:spcAft>
        <a:buClr>
          <a:srgbClr val="000000"/>
        </a:buClr>
        <a:buSzPct val="100000"/>
        <a:buFont typeface="Times New Roman" pitchFamily="16" charset="0"/>
        <a:defRPr sz="1700">
          <a:solidFill>
            <a:srgbClr val="000000"/>
          </a:solidFill>
          <a:latin typeface="+mn-lt"/>
          <a:ea typeface="+mn-ea"/>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1084263" y="388938"/>
            <a:ext cx="9359900" cy="5802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6048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Microsoft YaHei"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Microsoft YaHei"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Microsoft YaHei"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Microsoft YaHei"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Microsoft YaHei" charset="-122"/>
              </a:defRPr>
            </a:lvl9pPr>
          </a:lstStyle>
          <a:p>
            <a:pPr algn="ctr">
              <a:lnSpc>
                <a:spcPct val="94000"/>
              </a:lnSpc>
              <a:spcAft>
                <a:spcPts val="575"/>
              </a:spcAft>
            </a:pPr>
            <a:r>
              <a:rPr lang="de-DE" altLang="de-DE" sz="8000" b="1">
                <a:latin typeface="Berlin Sans FB Demi" pitchFamily="32" charset="0"/>
                <a:cs typeface="Arial" charset="0"/>
              </a:rPr>
              <a:t>Leben im Dreieck</a:t>
            </a:r>
          </a:p>
          <a:p>
            <a:pPr algn="ctr">
              <a:lnSpc>
                <a:spcPct val="100000"/>
              </a:lnSpc>
              <a:spcAft>
                <a:spcPts val="575"/>
              </a:spcAft>
            </a:pPr>
            <a:endParaRPr lang="de-DE" altLang="de-DE" sz="4400">
              <a:latin typeface="Bahnschrift SemiBold SemiConden" pitchFamily="32" charset="0"/>
            </a:endParaRPr>
          </a:p>
          <a:p>
            <a:pPr algn="ctr">
              <a:lnSpc>
                <a:spcPct val="94000"/>
              </a:lnSpc>
              <a:spcAft>
                <a:spcPts val="575"/>
              </a:spcAft>
            </a:pPr>
            <a:endParaRPr lang="de-DE" altLang="de-DE" sz="4400">
              <a:latin typeface="Berlin Sans FB Demi" pitchFamily="32" charset="0"/>
              <a:cs typeface="Arial" charset="0"/>
            </a:endParaRPr>
          </a:p>
          <a:p>
            <a:pPr algn="ctr">
              <a:lnSpc>
                <a:spcPct val="94000"/>
              </a:lnSpc>
              <a:spcAft>
                <a:spcPts val="575"/>
              </a:spcAft>
            </a:pPr>
            <a:endParaRPr lang="de-DE" altLang="de-DE" sz="2600">
              <a:latin typeface="Berlin Sans FB Demi" pitchFamily="32" charset="0"/>
              <a:cs typeface="Arial" charset="0"/>
            </a:endParaRPr>
          </a:p>
          <a:p>
            <a:pPr algn="ctr">
              <a:lnSpc>
                <a:spcPct val="94000"/>
              </a:lnSpc>
              <a:spcAft>
                <a:spcPts val="575"/>
              </a:spcAft>
            </a:pPr>
            <a:endParaRPr lang="de-DE" altLang="de-DE" sz="6600" b="1">
              <a:solidFill>
                <a:srgbClr val="FFFF00"/>
              </a:solidFill>
              <a:latin typeface="Berlin Sans FB Demi" pitchFamily="32" charset="0"/>
              <a:cs typeface="Arial" charset="0"/>
            </a:endParaRPr>
          </a:p>
        </p:txBody>
      </p:sp>
    </p:spTree>
  </p:cSld>
  <p:clrMapOvr>
    <a:masterClrMapping/>
  </p:clrMapOvr>
  <p:transition spd="med">
    <p:wipe dir="d"/>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1"/>
          <p:cNvSpPr txBox="1">
            <a:spLocks noChangeArrowheads="1"/>
          </p:cNvSpPr>
          <p:nvPr/>
        </p:nvSpPr>
        <p:spPr bwMode="auto">
          <a:xfrm>
            <a:off x="230187" y="503783"/>
            <a:ext cx="5184775" cy="5703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4192" rIns="0" bIns="0"/>
          <a:lstStyle>
            <a:lvl1pPr>
              <a:tabLst>
                <a:tab pos="723900" algn="l"/>
                <a:tab pos="1447800" algn="l"/>
                <a:tab pos="2171700" algn="l"/>
                <a:tab pos="2895600" algn="l"/>
                <a:tab pos="3619500" algn="l"/>
                <a:tab pos="4343400" algn="l"/>
                <a:tab pos="5067300" algn="l"/>
              </a:tabLst>
              <a:defRPr>
                <a:solidFill>
                  <a:srgbClr val="000000"/>
                </a:solidFill>
                <a:latin typeface="Arial" charset="0"/>
                <a:ea typeface="Microsoft YaHei" charset="-122"/>
              </a:defRPr>
            </a:lvl1pPr>
            <a:lvl2pPr>
              <a:tabLst>
                <a:tab pos="723900" algn="l"/>
                <a:tab pos="1447800" algn="l"/>
                <a:tab pos="2171700" algn="l"/>
                <a:tab pos="2895600" algn="l"/>
                <a:tab pos="3619500" algn="l"/>
                <a:tab pos="4343400" algn="l"/>
                <a:tab pos="5067300" algn="l"/>
              </a:tabLst>
              <a:defRPr>
                <a:solidFill>
                  <a:srgbClr val="000000"/>
                </a:solidFill>
                <a:latin typeface="Arial" charset="0"/>
                <a:ea typeface="Microsoft YaHei" charset="-122"/>
              </a:defRPr>
            </a:lvl2pPr>
            <a:lvl3pPr>
              <a:tabLst>
                <a:tab pos="723900" algn="l"/>
                <a:tab pos="1447800" algn="l"/>
                <a:tab pos="2171700" algn="l"/>
                <a:tab pos="2895600" algn="l"/>
                <a:tab pos="3619500" algn="l"/>
                <a:tab pos="4343400" algn="l"/>
                <a:tab pos="5067300" algn="l"/>
              </a:tabLst>
              <a:defRPr>
                <a:solidFill>
                  <a:srgbClr val="000000"/>
                </a:solidFill>
                <a:latin typeface="Arial" charset="0"/>
                <a:ea typeface="Microsoft YaHei" charset="-122"/>
              </a:defRPr>
            </a:lvl3pPr>
            <a:lvl4pPr>
              <a:tabLst>
                <a:tab pos="723900" algn="l"/>
                <a:tab pos="1447800" algn="l"/>
                <a:tab pos="2171700" algn="l"/>
                <a:tab pos="2895600" algn="l"/>
                <a:tab pos="3619500" algn="l"/>
                <a:tab pos="4343400" algn="l"/>
                <a:tab pos="5067300" algn="l"/>
              </a:tabLst>
              <a:defRPr>
                <a:solidFill>
                  <a:srgbClr val="000000"/>
                </a:solidFill>
                <a:latin typeface="Arial" charset="0"/>
                <a:ea typeface="Microsoft YaHei" charset="-122"/>
              </a:defRPr>
            </a:lvl4pPr>
            <a:lvl5pPr>
              <a:tabLst>
                <a:tab pos="723900" algn="l"/>
                <a:tab pos="1447800" algn="l"/>
                <a:tab pos="2171700" algn="l"/>
                <a:tab pos="2895600" algn="l"/>
                <a:tab pos="3619500" algn="l"/>
                <a:tab pos="4343400" algn="l"/>
                <a:tab pos="5067300"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a:solidFill>
                  <a:srgbClr val="000000"/>
                </a:solidFill>
                <a:latin typeface="Arial" charset="0"/>
                <a:ea typeface="Microsoft YaHei" charset="-122"/>
              </a:defRPr>
            </a:lvl9pPr>
          </a:lstStyle>
          <a:p>
            <a:pPr algn="ctr">
              <a:lnSpc>
                <a:spcPct val="94000"/>
              </a:lnSpc>
              <a:spcAft>
                <a:spcPts val="575"/>
              </a:spcAft>
            </a:pPr>
            <a:endParaRPr lang="de-DE" altLang="de-DE" sz="3200" b="1" dirty="0">
              <a:latin typeface="Berlin Sans FB Demi" pitchFamily="32" charset="0"/>
              <a:cs typeface="Arial" charset="0"/>
            </a:endParaRPr>
          </a:p>
          <a:p>
            <a:pPr algn="ctr">
              <a:lnSpc>
                <a:spcPct val="94000"/>
              </a:lnSpc>
              <a:spcAft>
                <a:spcPts val="2838"/>
              </a:spcAft>
            </a:pPr>
            <a:r>
              <a:rPr lang="de-DE" altLang="de-DE" sz="4400" b="1" u="sng" dirty="0">
                <a:latin typeface="Berlin Sans FB Demi" pitchFamily="32" charset="0"/>
                <a:cs typeface="Arial" charset="0"/>
              </a:rPr>
              <a:t>These:</a:t>
            </a:r>
          </a:p>
          <a:p>
            <a:pPr algn="ctr">
              <a:lnSpc>
                <a:spcPct val="94000"/>
              </a:lnSpc>
              <a:spcAft>
                <a:spcPts val="575"/>
              </a:spcAft>
            </a:pPr>
            <a:r>
              <a:rPr lang="de-DE" altLang="de-DE" sz="4400" b="1" dirty="0">
                <a:latin typeface="Berlin Sans FB Demi" pitchFamily="32" charset="0"/>
                <a:cs typeface="Arial" charset="0"/>
              </a:rPr>
              <a:t>Gott macht den Menschen liebesfähiger und liebenswerter</a:t>
            </a:r>
          </a:p>
          <a:p>
            <a:pPr algn="ctr">
              <a:lnSpc>
                <a:spcPct val="94000"/>
              </a:lnSpc>
              <a:spcAft>
                <a:spcPts val="575"/>
              </a:spcAft>
            </a:pPr>
            <a:endParaRPr lang="de-DE" altLang="de-DE" sz="2600" dirty="0">
              <a:latin typeface="Berlin Sans FB Demi" pitchFamily="32" charset="0"/>
              <a:cs typeface="Arial" charset="0"/>
            </a:endParaRPr>
          </a:p>
          <a:p>
            <a:pPr algn="ctr">
              <a:lnSpc>
                <a:spcPct val="94000"/>
              </a:lnSpc>
              <a:spcAft>
                <a:spcPts val="575"/>
              </a:spcAft>
            </a:pPr>
            <a:endParaRPr lang="de-DE" altLang="de-DE" sz="6600" b="1" dirty="0">
              <a:solidFill>
                <a:srgbClr val="FFFF00"/>
              </a:solidFill>
              <a:latin typeface="Berlin Sans FB Demi" pitchFamily="32" charset="0"/>
              <a:cs typeface="Arial" charset="0"/>
            </a:endParaRPr>
          </a:p>
        </p:txBody>
      </p:sp>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l="12372" t="4974" r="1889" b="9950"/>
          <a:stretch>
            <a:fillRect/>
          </a:stretch>
        </p:blipFill>
        <p:spPr bwMode="auto">
          <a:xfrm>
            <a:off x="5576888" y="1046163"/>
            <a:ext cx="5943600" cy="4441825"/>
          </a:xfrm>
          <a:prstGeom prst="rect">
            <a:avLst/>
          </a:prstGeom>
          <a:noFill/>
          <a:ln>
            <a:noFill/>
          </a:ln>
          <a:effectLst/>
          <a:extLst>
            <a:ext uri="{909E8E84-426E-40DD-AFC4-6F175D3DCCD1}">
              <a14:hiddenFill xmlns:a14="http://schemas.microsoft.com/office/drawing/2010/main">
                <a:blipFill dpi="0" rotWithShape="0">
                  <a:blip/>
                  <a:srcRect l="12372" t="4974" r="1889" b="9950"/>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wipe dir="d"/>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Box 1"/>
          <p:cNvSpPr txBox="1">
            <a:spLocks noChangeArrowheads="1"/>
          </p:cNvSpPr>
          <p:nvPr/>
        </p:nvSpPr>
        <p:spPr bwMode="auto">
          <a:xfrm>
            <a:off x="230188" y="319088"/>
            <a:ext cx="6034087" cy="6107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icrosoft YaHei" charset="-122"/>
              </a:defRPr>
            </a:lvl1pPr>
            <a:lvl2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icrosoft YaHei" charset="-122"/>
              </a:defRPr>
            </a:lvl2pPr>
            <a:lvl3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icrosoft YaHei" charset="-122"/>
              </a:defRPr>
            </a:lvl3pPr>
            <a:lvl4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icrosoft YaHei" charset="-122"/>
              </a:defRPr>
            </a:lvl4pPr>
            <a:lvl5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icrosoft YaHei" charset="-122"/>
              </a:defRPr>
            </a:lvl9pPr>
          </a:lstStyle>
          <a:p>
            <a:pPr algn="ctr">
              <a:lnSpc>
                <a:spcPct val="100000"/>
              </a:lnSpc>
              <a:spcAft>
                <a:spcPts val="575"/>
              </a:spcAft>
            </a:pPr>
            <a:r>
              <a:rPr lang="de-DE" altLang="de-DE" sz="2600" b="1" u="sng" dirty="0">
                <a:solidFill>
                  <a:schemeClr val="tx1"/>
                </a:solidFill>
                <a:latin typeface="Bahnschrift SemiCondensed" pitchFamily="32" charset="0"/>
                <a:cs typeface="Arial" charset="0"/>
              </a:rPr>
              <a:t>1.Johannes 3,19-22</a:t>
            </a:r>
          </a:p>
          <a:p>
            <a:pPr algn="ctr">
              <a:lnSpc>
                <a:spcPct val="100000"/>
              </a:lnSpc>
            </a:pPr>
            <a:r>
              <a:rPr lang="de-DE" altLang="de-DE" sz="2200" b="1" dirty="0">
                <a:solidFill>
                  <a:schemeClr val="tx1"/>
                </a:solidFill>
                <a:latin typeface="Bahnschrift SemiBold SemiConden" pitchFamily="32" charset="0"/>
                <a:cs typeface="Arial" charset="0"/>
              </a:rPr>
              <a:t>19 </a:t>
            </a:r>
            <a:r>
              <a:rPr lang="de-DE" altLang="de-DE" sz="2800" b="1" dirty="0">
                <a:solidFill>
                  <a:schemeClr val="tx1"/>
                </a:solidFill>
                <a:latin typeface="Bahnschrift SemiBold SemiConden" pitchFamily="32" charset="0"/>
                <a:cs typeface="Arial" charset="0"/>
              </a:rPr>
              <a:t>Und daran werden wir erkennen, </a:t>
            </a:r>
            <a:br>
              <a:rPr lang="de-DE" altLang="de-DE" sz="2800" b="1" dirty="0">
                <a:solidFill>
                  <a:schemeClr val="tx1"/>
                </a:solidFill>
                <a:latin typeface="Bahnschrift SemiBold SemiConden" pitchFamily="32" charset="0"/>
                <a:cs typeface="Arial" charset="0"/>
              </a:rPr>
            </a:br>
            <a:r>
              <a:rPr lang="de-DE" altLang="de-DE" sz="2800" b="1" dirty="0">
                <a:solidFill>
                  <a:schemeClr val="tx1"/>
                </a:solidFill>
                <a:latin typeface="Bahnschrift SemiBold SemiConden" pitchFamily="32" charset="0"/>
                <a:cs typeface="Arial" charset="0"/>
              </a:rPr>
              <a:t>dass wir aus der Wahrheit sind, und werden unser Herz in seiner Gegenwart beruhigen. </a:t>
            </a:r>
            <a:br>
              <a:rPr lang="de-DE" altLang="de-DE" sz="2800" b="1" dirty="0">
                <a:solidFill>
                  <a:schemeClr val="tx1"/>
                </a:solidFill>
                <a:latin typeface="Bahnschrift SemiBold SemiConden" pitchFamily="32" charset="0"/>
                <a:cs typeface="Arial" charset="0"/>
              </a:rPr>
            </a:br>
            <a:r>
              <a:rPr lang="de-DE" altLang="de-DE" sz="2200" b="1" dirty="0">
                <a:solidFill>
                  <a:schemeClr val="tx1"/>
                </a:solidFill>
                <a:latin typeface="Bahnschrift SemiBold SemiConden" pitchFamily="32" charset="0"/>
                <a:cs typeface="Arial" charset="0"/>
              </a:rPr>
              <a:t>20 </a:t>
            </a:r>
            <a:r>
              <a:rPr lang="de-DE" altLang="de-DE" sz="2800" b="1" dirty="0">
                <a:solidFill>
                  <a:schemeClr val="tx1"/>
                </a:solidFill>
                <a:latin typeface="Bahnschrift SemiBold SemiConden" pitchFamily="32" charset="0"/>
                <a:cs typeface="Arial" charset="0"/>
              </a:rPr>
              <a:t>Denn wenn das Herz uns auch verurteilt - Gott ist größer als unser Herz, </a:t>
            </a:r>
            <a:br>
              <a:rPr lang="de-DE" altLang="de-DE" sz="2800" b="1" dirty="0">
                <a:solidFill>
                  <a:schemeClr val="tx1"/>
                </a:solidFill>
                <a:latin typeface="Bahnschrift SemiBold SemiConden" pitchFamily="32" charset="0"/>
                <a:cs typeface="Arial" charset="0"/>
              </a:rPr>
            </a:br>
            <a:r>
              <a:rPr lang="de-DE" altLang="de-DE" sz="2800" b="1" dirty="0">
                <a:solidFill>
                  <a:schemeClr val="tx1"/>
                </a:solidFill>
                <a:latin typeface="Bahnschrift SemiBold SemiConden" pitchFamily="32" charset="0"/>
                <a:cs typeface="Arial" charset="0"/>
              </a:rPr>
              <a:t>und er weiß alles. </a:t>
            </a:r>
            <a:br>
              <a:rPr lang="de-DE" altLang="de-DE" sz="2800" b="1" dirty="0">
                <a:solidFill>
                  <a:schemeClr val="tx1"/>
                </a:solidFill>
                <a:latin typeface="Bahnschrift SemiBold SemiConden" pitchFamily="32" charset="0"/>
                <a:cs typeface="Arial" charset="0"/>
              </a:rPr>
            </a:br>
            <a:r>
              <a:rPr lang="de-DE" altLang="de-DE" sz="2200" b="1" dirty="0">
                <a:solidFill>
                  <a:schemeClr val="tx1"/>
                </a:solidFill>
                <a:latin typeface="Bahnschrift SemiBold SemiConden" pitchFamily="32" charset="0"/>
                <a:cs typeface="Arial" charset="0"/>
              </a:rPr>
              <a:t>21 </a:t>
            </a:r>
            <a:r>
              <a:rPr lang="de-DE" altLang="de-DE" sz="2800" b="1" dirty="0">
                <a:solidFill>
                  <a:schemeClr val="tx1"/>
                </a:solidFill>
                <a:latin typeface="Bahnschrift SemiBold SemiConden" pitchFamily="32" charset="0"/>
                <a:cs typeface="Arial" charset="0"/>
              </a:rPr>
              <a:t>Geliebte, wenn das Herz uns aber </a:t>
            </a:r>
            <a:br>
              <a:rPr lang="de-DE" altLang="de-DE" sz="2800" b="1" dirty="0">
                <a:solidFill>
                  <a:schemeClr val="tx1"/>
                </a:solidFill>
                <a:latin typeface="Bahnschrift SemiBold SemiConden" pitchFamily="32" charset="0"/>
                <a:cs typeface="Arial" charset="0"/>
              </a:rPr>
            </a:br>
            <a:r>
              <a:rPr lang="de-DE" altLang="de-DE" sz="2800" b="1" dirty="0">
                <a:solidFill>
                  <a:schemeClr val="tx1"/>
                </a:solidFill>
                <a:latin typeface="Bahnschrift SemiBold SemiConden" pitchFamily="32" charset="0"/>
                <a:cs typeface="Arial" charset="0"/>
              </a:rPr>
              <a:t>nicht verurteilt, </a:t>
            </a:r>
            <a:br>
              <a:rPr lang="de-DE" altLang="de-DE" sz="2800" b="1" dirty="0">
                <a:solidFill>
                  <a:schemeClr val="tx1"/>
                </a:solidFill>
                <a:latin typeface="Bahnschrift SemiBold SemiConden" pitchFamily="32" charset="0"/>
                <a:cs typeface="Arial" charset="0"/>
              </a:rPr>
            </a:br>
            <a:r>
              <a:rPr lang="de-DE" altLang="de-DE" sz="2800" b="1" dirty="0">
                <a:solidFill>
                  <a:schemeClr val="tx1"/>
                </a:solidFill>
                <a:latin typeface="Bahnschrift SemiBold SemiConden" pitchFamily="32" charset="0"/>
                <a:cs typeface="Arial" charset="0"/>
              </a:rPr>
              <a:t>haben wir gegenüber Gott Zuversicht; </a:t>
            </a:r>
            <a:br>
              <a:rPr lang="de-DE" altLang="de-DE" sz="2800" b="1" dirty="0">
                <a:solidFill>
                  <a:schemeClr val="tx1"/>
                </a:solidFill>
                <a:latin typeface="Bahnschrift SemiBold SemiConden" pitchFamily="32" charset="0"/>
                <a:cs typeface="Arial" charset="0"/>
              </a:rPr>
            </a:br>
            <a:r>
              <a:rPr lang="de-DE" altLang="de-DE" sz="2200" b="1" dirty="0">
                <a:solidFill>
                  <a:schemeClr val="tx1"/>
                </a:solidFill>
                <a:latin typeface="Bahnschrift SemiBold SemiConden" pitchFamily="32" charset="0"/>
                <a:cs typeface="Arial" charset="0"/>
              </a:rPr>
              <a:t>22 </a:t>
            </a:r>
            <a:r>
              <a:rPr lang="de-DE" altLang="de-DE" sz="2800" b="1" dirty="0">
                <a:solidFill>
                  <a:schemeClr val="tx1"/>
                </a:solidFill>
                <a:latin typeface="Bahnschrift SemiBold SemiConden" pitchFamily="32" charset="0"/>
                <a:cs typeface="Arial" charset="0"/>
              </a:rPr>
              <a:t>und alles, was wir erbitten, empfangen wir von ihm, weil wir seine Gebote halten und tun, was ihm gefällt.</a:t>
            </a:r>
          </a:p>
          <a:p>
            <a:pPr algn="ctr">
              <a:lnSpc>
                <a:spcPct val="94000"/>
              </a:lnSpc>
              <a:spcAft>
                <a:spcPts val="575"/>
              </a:spcAft>
            </a:pPr>
            <a:endParaRPr lang="de-DE" altLang="de-DE" sz="1400" b="1" dirty="0">
              <a:solidFill>
                <a:srgbClr val="666666"/>
              </a:solidFill>
              <a:latin typeface="Berlin Sans FB Demi" pitchFamily="32" charset="0"/>
              <a:cs typeface="Arial" charset="0"/>
            </a:endParaRPr>
          </a:p>
          <a:p>
            <a:pPr algn="ctr">
              <a:lnSpc>
                <a:spcPct val="100000"/>
              </a:lnSpc>
              <a:spcAft>
                <a:spcPts val="575"/>
              </a:spcAft>
            </a:pPr>
            <a:r>
              <a:rPr lang="de-DE" altLang="de-DE" sz="1600" b="1" dirty="0">
                <a:solidFill>
                  <a:srgbClr val="666666"/>
                </a:solidFill>
                <a:latin typeface="Bahnschrift Condensed" pitchFamily="32" charset="0"/>
                <a:cs typeface="Arial" charset="0"/>
              </a:rPr>
              <a:t>Einheitsübersetzung der Heiligen Schrift © 1979 Katholische Bibelanstalt, Stuttgart</a:t>
            </a:r>
          </a:p>
        </p:txBody>
      </p:sp>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l="12372" t="4974" r="1889" b="9950"/>
          <a:stretch>
            <a:fillRect/>
          </a:stretch>
        </p:blipFill>
        <p:spPr bwMode="auto">
          <a:xfrm>
            <a:off x="6480175" y="1490663"/>
            <a:ext cx="5040313" cy="3765550"/>
          </a:xfrm>
          <a:prstGeom prst="rect">
            <a:avLst/>
          </a:prstGeom>
          <a:noFill/>
          <a:ln>
            <a:noFill/>
          </a:ln>
          <a:effectLst/>
          <a:extLst>
            <a:ext uri="{909E8E84-426E-40DD-AFC4-6F175D3DCCD1}">
              <a14:hiddenFill xmlns:a14="http://schemas.microsoft.com/office/drawing/2010/main">
                <a:blipFill dpi="0" rotWithShape="0">
                  <a:blip/>
                  <a:srcRect l="12372" t="4974" r="1889" b="9950"/>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wipe dir="d"/>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1"/>
          <p:cNvPicPr>
            <a:picLocks noChangeAspect="1" noChangeArrowheads="1"/>
          </p:cNvPicPr>
          <p:nvPr/>
        </p:nvPicPr>
        <p:blipFill>
          <a:blip r:embed="rId3">
            <a:extLst>
              <a:ext uri="{28A0092B-C50C-407E-A947-70E740481C1C}">
                <a14:useLocalDpi xmlns:a14="http://schemas.microsoft.com/office/drawing/2010/main" val="0"/>
              </a:ext>
            </a:extLst>
          </a:blip>
          <a:srcRect l="12372" t="4974" r="1889" b="9950"/>
          <a:stretch>
            <a:fillRect/>
          </a:stretch>
        </p:blipFill>
        <p:spPr bwMode="auto">
          <a:xfrm>
            <a:off x="6475133" y="1728788"/>
            <a:ext cx="5059362" cy="3794125"/>
          </a:xfrm>
          <a:prstGeom prst="rect">
            <a:avLst/>
          </a:prstGeom>
          <a:noFill/>
          <a:ln>
            <a:noFill/>
          </a:ln>
          <a:effectLst/>
          <a:extLst>
            <a:ext uri="{909E8E84-426E-40DD-AFC4-6F175D3DCCD1}">
              <a14:hiddenFill xmlns:a14="http://schemas.microsoft.com/office/drawing/2010/main">
                <a:blipFill dpi="0" rotWithShape="0">
                  <a:blip/>
                  <a:srcRect l="12372" t="4974" r="1889" b="9950"/>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4338" name="Rectangle 2"/>
          <p:cNvSpPr>
            <a:spLocks noGrp="1" noChangeArrowheads="1"/>
          </p:cNvSpPr>
          <p:nvPr>
            <p:ph type="title"/>
          </p:nvPr>
        </p:nvSpPr>
        <p:spPr>
          <a:xfrm>
            <a:off x="6327775" y="330200"/>
            <a:ext cx="5111750" cy="1081088"/>
          </a:xfrm>
          <a:ln/>
        </p:spPr>
        <p:txBody>
          <a:bodyPr/>
          <a:lstStyle/>
          <a:p>
            <a:pPr>
              <a:lnSpc>
                <a:spcPct val="100000"/>
              </a:lnSpc>
              <a:tabLst>
                <a:tab pos="723900" algn="l"/>
                <a:tab pos="1447800" algn="l"/>
                <a:tab pos="2171700" algn="l"/>
                <a:tab pos="2895600" algn="l"/>
                <a:tab pos="3619500" algn="l"/>
                <a:tab pos="4343400" algn="l"/>
                <a:tab pos="5067300" algn="l"/>
              </a:tabLst>
            </a:pPr>
            <a:r>
              <a:rPr lang="de-DE" altLang="de-DE" sz="4800" b="1" u="sng">
                <a:latin typeface="Bahnschrift" pitchFamily="32" charset="0"/>
              </a:rPr>
              <a:t>Leben im Dreieck</a:t>
            </a:r>
          </a:p>
        </p:txBody>
      </p:sp>
      <p:sp>
        <p:nvSpPr>
          <p:cNvPr id="14339" name="Rectangle 3"/>
          <p:cNvSpPr>
            <a:spLocks noGrp="1" noChangeArrowheads="1"/>
          </p:cNvSpPr>
          <p:nvPr>
            <p:ph type="body" idx="1"/>
          </p:nvPr>
        </p:nvSpPr>
        <p:spPr>
          <a:xfrm>
            <a:off x="144463" y="144463"/>
            <a:ext cx="5975350" cy="6119812"/>
          </a:xfrm>
          <a:ln/>
        </p:spPr>
        <p:txBody>
          <a:bodyPr tIns="0" anchor="ctr"/>
          <a:lstStyle/>
          <a:p>
            <a:pPr marL="0" indent="0" algn="ctr">
              <a:lnSpc>
                <a:spcPct val="100000"/>
              </a:lnSpc>
              <a:spcAft>
                <a:spcPts val="2275"/>
              </a:spcAft>
              <a:tabLst>
                <a:tab pos="723900" algn="l"/>
                <a:tab pos="1447800" algn="l"/>
                <a:tab pos="2171700" algn="l"/>
                <a:tab pos="2895600" algn="l"/>
                <a:tab pos="3619500" algn="l"/>
                <a:tab pos="4343400" algn="l"/>
                <a:tab pos="5067300" algn="l"/>
                <a:tab pos="5791200" algn="l"/>
              </a:tabLst>
            </a:pPr>
            <a:r>
              <a:rPr lang="de-DE" altLang="de-DE" sz="3600" b="1" dirty="0">
                <a:ln w="12700">
                  <a:solidFill>
                    <a:srgbClr val="00B050"/>
                  </a:solidFill>
                </a:ln>
                <a:latin typeface="Bahnschrift" pitchFamily="32" charset="0"/>
                <a:cs typeface="Arial" charset="0"/>
              </a:rPr>
              <a:t>Gott befähigt den Mensch zum Leben </a:t>
            </a:r>
            <a:br>
              <a:rPr lang="de-DE" altLang="de-DE" sz="3600" b="1" dirty="0">
                <a:ln w="12700">
                  <a:solidFill>
                    <a:srgbClr val="00B050"/>
                  </a:solidFill>
                </a:ln>
                <a:latin typeface="Bahnschrift" pitchFamily="32" charset="0"/>
                <a:cs typeface="Arial" charset="0"/>
              </a:rPr>
            </a:br>
            <a:r>
              <a:rPr lang="de-DE" altLang="de-DE" sz="3600" b="1" dirty="0">
                <a:ln w="12700">
                  <a:solidFill>
                    <a:srgbClr val="00B050"/>
                  </a:solidFill>
                </a:ln>
                <a:latin typeface="Bahnschrift" pitchFamily="32" charset="0"/>
                <a:cs typeface="Arial" charset="0"/>
              </a:rPr>
              <a:t>mit anderen Menschen</a:t>
            </a:r>
          </a:p>
          <a:p>
            <a:pPr marL="0" indent="0" algn="ctr">
              <a:lnSpc>
                <a:spcPct val="100000"/>
              </a:lnSpc>
              <a:spcAft>
                <a:spcPts val="2275"/>
              </a:spcAft>
              <a:tabLst>
                <a:tab pos="723900" algn="l"/>
                <a:tab pos="1447800" algn="l"/>
                <a:tab pos="2171700" algn="l"/>
                <a:tab pos="2895600" algn="l"/>
                <a:tab pos="3619500" algn="l"/>
                <a:tab pos="4343400" algn="l"/>
                <a:tab pos="5067300" algn="l"/>
                <a:tab pos="5791200" algn="l"/>
              </a:tabLst>
            </a:pPr>
            <a:r>
              <a:rPr lang="de-DE" altLang="de-DE" sz="3600" b="1" dirty="0">
                <a:ln w="12700">
                  <a:solidFill>
                    <a:schemeClr val="accent3"/>
                  </a:solidFill>
                </a:ln>
                <a:latin typeface="Bahnschrift" pitchFamily="32" charset="0"/>
                <a:cs typeface="Arial" charset="0"/>
              </a:rPr>
              <a:t>Gott ändert </a:t>
            </a:r>
            <a:br>
              <a:rPr lang="de-DE" altLang="de-DE" sz="3600" b="1" dirty="0">
                <a:ln w="12700">
                  <a:solidFill>
                    <a:schemeClr val="accent3"/>
                  </a:solidFill>
                </a:ln>
                <a:latin typeface="Bahnschrift" pitchFamily="32" charset="0"/>
                <a:cs typeface="Arial" charset="0"/>
              </a:rPr>
            </a:br>
            <a:r>
              <a:rPr lang="de-DE" altLang="de-DE" sz="3600" b="1" dirty="0">
                <a:ln w="12700">
                  <a:solidFill>
                    <a:schemeClr val="accent3"/>
                  </a:solidFill>
                </a:ln>
                <a:latin typeface="Bahnschrift" pitchFamily="32" charset="0"/>
                <a:cs typeface="Arial" charset="0"/>
              </a:rPr>
              <a:t>meine Einstellung </a:t>
            </a:r>
            <a:br>
              <a:rPr lang="de-DE" altLang="de-DE" sz="3600" b="1" dirty="0">
                <a:ln w="12700">
                  <a:solidFill>
                    <a:schemeClr val="accent3"/>
                  </a:solidFill>
                </a:ln>
                <a:latin typeface="Bahnschrift" pitchFamily="32" charset="0"/>
                <a:cs typeface="Arial" charset="0"/>
              </a:rPr>
            </a:br>
            <a:r>
              <a:rPr lang="de-DE" altLang="de-DE" sz="3600" b="1" dirty="0">
                <a:ln w="12700">
                  <a:solidFill>
                    <a:schemeClr val="accent3"/>
                  </a:solidFill>
                </a:ln>
                <a:latin typeface="Bahnschrift" pitchFamily="32" charset="0"/>
                <a:cs typeface="Arial" charset="0"/>
              </a:rPr>
              <a:t>zu anderen Menschen</a:t>
            </a:r>
          </a:p>
          <a:p>
            <a:pPr marL="0" indent="0" algn="ctr">
              <a:lnSpc>
                <a:spcPct val="100000"/>
              </a:lnSpc>
              <a:spcAft>
                <a:spcPts val="2275"/>
              </a:spcAft>
              <a:tabLst>
                <a:tab pos="723900" algn="l"/>
                <a:tab pos="1447800" algn="l"/>
                <a:tab pos="2171700" algn="l"/>
                <a:tab pos="2895600" algn="l"/>
                <a:tab pos="3619500" algn="l"/>
                <a:tab pos="4343400" algn="l"/>
                <a:tab pos="5067300" algn="l"/>
                <a:tab pos="5791200" algn="l"/>
              </a:tabLst>
            </a:pPr>
            <a:r>
              <a:rPr lang="de-DE" altLang="de-DE" sz="3600" b="1" dirty="0">
                <a:ln w="12700">
                  <a:solidFill>
                    <a:srgbClr val="00B0F0"/>
                  </a:solidFill>
                </a:ln>
                <a:latin typeface="Bahnschrift" pitchFamily="32" charset="0"/>
                <a:cs typeface="Arial" charset="0"/>
              </a:rPr>
              <a:t>Gott macht den Menschen liebesfähiger und liebenswerter</a:t>
            </a:r>
          </a:p>
        </p:txBody>
      </p:sp>
    </p:spTree>
  </p:cSld>
  <p:clrMapOvr>
    <a:masterClrMapping/>
  </p:clrMapOvr>
  <p:transition spd="med">
    <p:wipe dir="d"/>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1084263" y="388938"/>
            <a:ext cx="9359900" cy="5802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6048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Microsoft YaHei"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Microsoft YaHei"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Microsoft YaHei"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Microsoft YaHei"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Microsoft YaHei" charset="-122"/>
              </a:defRPr>
            </a:lvl9pPr>
          </a:lstStyle>
          <a:p>
            <a:pPr algn="ctr">
              <a:lnSpc>
                <a:spcPct val="94000"/>
              </a:lnSpc>
              <a:spcAft>
                <a:spcPts val="575"/>
              </a:spcAft>
            </a:pPr>
            <a:r>
              <a:rPr lang="de-DE" altLang="de-DE" sz="8000" b="1">
                <a:latin typeface="Berlin Sans FB Demi" pitchFamily="32" charset="0"/>
                <a:cs typeface="Arial" charset="0"/>
              </a:rPr>
              <a:t>Leben im Dreieck</a:t>
            </a:r>
          </a:p>
          <a:p>
            <a:pPr algn="ctr">
              <a:lnSpc>
                <a:spcPct val="100000"/>
              </a:lnSpc>
              <a:spcAft>
                <a:spcPts val="575"/>
              </a:spcAft>
            </a:pPr>
            <a:endParaRPr lang="de-DE" altLang="de-DE" sz="4400">
              <a:latin typeface="Bahnschrift SemiBold SemiConden" pitchFamily="32" charset="0"/>
            </a:endParaRPr>
          </a:p>
          <a:p>
            <a:pPr algn="ctr">
              <a:lnSpc>
                <a:spcPct val="94000"/>
              </a:lnSpc>
              <a:spcAft>
                <a:spcPts val="575"/>
              </a:spcAft>
            </a:pPr>
            <a:endParaRPr lang="de-DE" altLang="de-DE" sz="4400">
              <a:latin typeface="Berlin Sans FB Demi" pitchFamily="32" charset="0"/>
              <a:cs typeface="Arial" charset="0"/>
            </a:endParaRPr>
          </a:p>
          <a:p>
            <a:pPr algn="ctr">
              <a:lnSpc>
                <a:spcPct val="94000"/>
              </a:lnSpc>
              <a:spcAft>
                <a:spcPts val="575"/>
              </a:spcAft>
            </a:pPr>
            <a:endParaRPr lang="de-DE" altLang="de-DE" sz="2600">
              <a:latin typeface="Berlin Sans FB Demi" pitchFamily="32" charset="0"/>
              <a:cs typeface="Arial" charset="0"/>
            </a:endParaRPr>
          </a:p>
          <a:p>
            <a:pPr algn="ctr">
              <a:lnSpc>
                <a:spcPct val="94000"/>
              </a:lnSpc>
              <a:spcAft>
                <a:spcPts val="575"/>
              </a:spcAft>
            </a:pPr>
            <a:endParaRPr lang="de-DE" altLang="de-DE" sz="6600" b="1">
              <a:solidFill>
                <a:srgbClr val="FFFF00"/>
              </a:solidFill>
              <a:latin typeface="Berlin Sans FB Demi" pitchFamily="32" charset="0"/>
              <a:cs typeface="Arial" charset="0"/>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l="5006" t="4974" r="1889" b="9950"/>
          <a:stretch>
            <a:fillRect/>
          </a:stretch>
        </p:blipFill>
        <p:spPr bwMode="auto">
          <a:xfrm>
            <a:off x="2519363" y="1604963"/>
            <a:ext cx="6480175" cy="4441825"/>
          </a:xfrm>
          <a:prstGeom prst="rect">
            <a:avLst/>
          </a:prstGeom>
          <a:noFill/>
          <a:ln>
            <a:noFill/>
          </a:ln>
          <a:effectLst/>
          <a:extLst>
            <a:ext uri="{909E8E84-426E-40DD-AFC4-6F175D3DCCD1}">
              <a14:hiddenFill xmlns:a14="http://schemas.microsoft.com/office/drawing/2010/main">
                <a:blipFill dpi="0" rotWithShape="0">
                  <a:blip/>
                  <a:srcRect l="5006" t="4974" r="1889" b="9950"/>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wipe dir="d"/>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xt Box 1"/>
          <p:cNvSpPr txBox="1">
            <a:spLocks noChangeArrowheads="1"/>
          </p:cNvSpPr>
          <p:nvPr/>
        </p:nvSpPr>
        <p:spPr bwMode="auto">
          <a:xfrm>
            <a:off x="287338" y="360363"/>
            <a:ext cx="5184775" cy="6923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33264" rIns="0" bIns="0"/>
          <a:lstStyle>
            <a:lvl1pPr>
              <a:tabLst>
                <a:tab pos="723900" algn="l"/>
                <a:tab pos="1447800" algn="l"/>
                <a:tab pos="2171700" algn="l"/>
                <a:tab pos="2895600" algn="l"/>
                <a:tab pos="3619500" algn="l"/>
                <a:tab pos="4343400" algn="l"/>
                <a:tab pos="5067300" algn="l"/>
              </a:tabLst>
              <a:defRPr>
                <a:solidFill>
                  <a:srgbClr val="000000"/>
                </a:solidFill>
                <a:latin typeface="Arial" charset="0"/>
                <a:ea typeface="Microsoft YaHei" charset="-122"/>
              </a:defRPr>
            </a:lvl1pPr>
            <a:lvl2pPr>
              <a:tabLst>
                <a:tab pos="723900" algn="l"/>
                <a:tab pos="1447800" algn="l"/>
                <a:tab pos="2171700" algn="l"/>
                <a:tab pos="2895600" algn="l"/>
                <a:tab pos="3619500" algn="l"/>
                <a:tab pos="4343400" algn="l"/>
                <a:tab pos="5067300" algn="l"/>
              </a:tabLst>
              <a:defRPr>
                <a:solidFill>
                  <a:srgbClr val="000000"/>
                </a:solidFill>
                <a:latin typeface="Arial" charset="0"/>
                <a:ea typeface="Microsoft YaHei" charset="-122"/>
              </a:defRPr>
            </a:lvl2pPr>
            <a:lvl3pPr>
              <a:tabLst>
                <a:tab pos="723900" algn="l"/>
                <a:tab pos="1447800" algn="l"/>
                <a:tab pos="2171700" algn="l"/>
                <a:tab pos="2895600" algn="l"/>
                <a:tab pos="3619500" algn="l"/>
                <a:tab pos="4343400" algn="l"/>
                <a:tab pos="5067300" algn="l"/>
              </a:tabLst>
              <a:defRPr>
                <a:solidFill>
                  <a:srgbClr val="000000"/>
                </a:solidFill>
                <a:latin typeface="Arial" charset="0"/>
                <a:ea typeface="Microsoft YaHei" charset="-122"/>
              </a:defRPr>
            </a:lvl3pPr>
            <a:lvl4pPr>
              <a:tabLst>
                <a:tab pos="723900" algn="l"/>
                <a:tab pos="1447800" algn="l"/>
                <a:tab pos="2171700" algn="l"/>
                <a:tab pos="2895600" algn="l"/>
                <a:tab pos="3619500" algn="l"/>
                <a:tab pos="4343400" algn="l"/>
                <a:tab pos="5067300" algn="l"/>
              </a:tabLst>
              <a:defRPr>
                <a:solidFill>
                  <a:srgbClr val="000000"/>
                </a:solidFill>
                <a:latin typeface="Arial" charset="0"/>
                <a:ea typeface="Microsoft YaHei" charset="-122"/>
              </a:defRPr>
            </a:lvl4pPr>
            <a:lvl5pPr>
              <a:tabLst>
                <a:tab pos="723900" algn="l"/>
                <a:tab pos="1447800" algn="l"/>
                <a:tab pos="2171700" algn="l"/>
                <a:tab pos="2895600" algn="l"/>
                <a:tab pos="3619500" algn="l"/>
                <a:tab pos="4343400" algn="l"/>
                <a:tab pos="5067300"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a:solidFill>
                  <a:srgbClr val="000000"/>
                </a:solidFill>
                <a:latin typeface="Arial" charset="0"/>
                <a:ea typeface="Microsoft YaHei" charset="-122"/>
              </a:defRPr>
            </a:lvl9pPr>
          </a:lstStyle>
          <a:p>
            <a:pPr algn="ctr">
              <a:lnSpc>
                <a:spcPct val="94000"/>
              </a:lnSpc>
              <a:spcAft>
                <a:spcPts val="575"/>
              </a:spcAft>
            </a:pPr>
            <a:endParaRPr lang="de-DE" altLang="de-DE" sz="4400" b="1">
              <a:latin typeface="Berlin Sans FB Demi" pitchFamily="32" charset="0"/>
              <a:cs typeface="Arial" charset="0"/>
            </a:endParaRPr>
          </a:p>
          <a:p>
            <a:pPr algn="ctr">
              <a:lnSpc>
                <a:spcPct val="94000"/>
              </a:lnSpc>
              <a:spcAft>
                <a:spcPts val="1425"/>
              </a:spcAft>
            </a:pPr>
            <a:r>
              <a:rPr lang="de-DE" altLang="de-DE" sz="4400" b="1" u="sng">
                <a:latin typeface="Berlin Sans FB Demi" pitchFamily="32" charset="0"/>
                <a:cs typeface="Arial" charset="0"/>
              </a:rPr>
              <a:t>These:</a:t>
            </a:r>
          </a:p>
          <a:p>
            <a:pPr algn="ctr">
              <a:lnSpc>
                <a:spcPct val="94000"/>
              </a:lnSpc>
              <a:spcAft>
                <a:spcPts val="575"/>
              </a:spcAft>
            </a:pPr>
            <a:r>
              <a:rPr lang="de-DE" altLang="de-DE" sz="4400" b="1">
                <a:latin typeface="Berlin Sans FB Demi" pitchFamily="32" charset="0"/>
                <a:cs typeface="Arial" charset="0"/>
              </a:rPr>
              <a:t>Gott befähigt </a:t>
            </a:r>
            <a:br>
              <a:rPr lang="de-DE" altLang="de-DE" sz="4400" b="1">
                <a:latin typeface="Berlin Sans FB Demi" pitchFamily="32" charset="0"/>
                <a:cs typeface="Arial" charset="0"/>
              </a:rPr>
            </a:br>
            <a:r>
              <a:rPr lang="de-DE" altLang="de-DE" sz="4400" b="1">
                <a:latin typeface="Berlin Sans FB Demi" pitchFamily="32" charset="0"/>
                <a:cs typeface="Arial" charset="0"/>
              </a:rPr>
              <a:t>den Mensch zum Leben mit anderen Menschen</a:t>
            </a:r>
          </a:p>
          <a:p>
            <a:pPr algn="ctr">
              <a:lnSpc>
                <a:spcPct val="100000"/>
              </a:lnSpc>
              <a:spcAft>
                <a:spcPts val="575"/>
              </a:spcAft>
            </a:pPr>
            <a:endParaRPr lang="de-DE" altLang="de-DE" sz="4400">
              <a:latin typeface="Bahnschrift SemiBold SemiConden" pitchFamily="32" charset="0"/>
            </a:endParaRPr>
          </a:p>
          <a:p>
            <a:pPr algn="ctr">
              <a:lnSpc>
                <a:spcPct val="94000"/>
              </a:lnSpc>
              <a:spcAft>
                <a:spcPts val="575"/>
              </a:spcAft>
            </a:pPr>
            <a:endParaRPr lang="de-DE" altLang="de-DE" sz="4400">
              <a:latin typeface="Berlin Sans FB Demi" pitchFamily="32" charset="0"/>
              <a:cs typeface="Arial" charset="0"/>
            </a:endParaRPr>
          </a:p>
          <a:p>
            <a:pPr algn="ctr">
              <a:lnSpc>
                <a:spcPct val="94000"/>
              </a:lnSpc>
              <a:spcAft>
                <a:spcPts val="575"/>
              </a:spcAft>
            </a:pPr>
            <a:endParaRPr lang="de-DE" altLang="de-DE" sz="2600">
              <a:latin typeface="Berlin Sans FB Demi" pitchFamily="32" charset="0"/>
              <a:cs typeface="Arial" charset="0"/>
            </a:endParaRPr>
          </a:p>
          <a:p>
            <a:pPr algn="ctr">
              <a:lnSpc>
                <a:spcPct val="94000"/>
              </a:lnSpc>
              <a:spcAft>
                <a:spcPts val="575"/>
              </a:spcAft>
            </a:pPr>
            <a:endParaRPr lang="de-DE" altLang="de-DE" sz="6600" b="1">
              <a:solidFill>
                <a:srgbClr val="FFFF00"/>
              </a:solidFill>
              <a:latin typeface="Berlin Sans FB Demi" pitchFamily="32" charset="0"/>
              <a:cs typeface="Arial" charset="0"/>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l="10014" t="4974" r="1889" b="9950"/>
          <a:stretch>
            <a:fillRect/>
          </a:stretch>
        </p:blipFill>
        <p:spPr bwMode="auto">
          <a:xfrm>
            <a:off x="5400675" y="1071563"/>
            <a:ext cx="6108700" cy="4441825"/>
          </a:xfrm>
          <a:prstGeom prst="rect">
            <a:avLst/>
          </a:prstGeom>
          <a:noFill/>
          <a:ln>
            <a:noFill/>
          </a:ln>
          <a:effectLst/>
          <a:extLst>
            <a:ext uri="{909E8E84-426E-40DD-AFC4-6F175D3DCCD1}">
              <a14:hiddenFill xmlns:a14="http://schemas.microsoft.com/office/drawing/2010/main">
                <a:blipFill dpi="0" rotWithShape="0">
                  <a:blip/>
                  <a:srcRect l="10014" t="4974" r="1889" b="9950"/>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wipe dir="d"/>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71438" y="360363"/>
            <a:ext cx="7488237" cy="6053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Microsoft YaHei" charset="-122"/>
              </a:defRPr>
            </a:lvl1pPr>
            <a:lvl2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Microsoft YaHei" charset="-122"/>
              </a:defRPr>
            </a:lvl2pPr>
            <a:lvl3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Microsoft YaHei" charset="-122"/>
              </a:defRPr>
            </a:lvl3pPr>
            <a:lvl4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Microsoft YaHei" charset="-122"/>
              </a:defRPr>
            </a:lvl4pPr>
            <a:lvl5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Microsoft YaHei" charset="-122"/>
              </a:defRPr>
            </a:lvl9pPr>
          </a:lstStyle>
          <a:p>
            <a:pPr algn="ctr">
              <a:lnSpc>
                <a:spcPct val="100000"/>
              </a:lnSpc>
              <a:spcAft>
                <a:spcPts val="1700"/>
              </a:spcAft>
            </a:pPr>
            <a:r>
              <a:rPr lang="de-DE" altLang="de-DE" sz="3200" b="1" u="sng">
                <a:latin typeface="Bahnschrift SemiBold SemiConden" pitchFamily="32" charset="0"/>
                <a:cs typeface="Arial" charset="0"/>
              </a:rPr>
              <a:t>Röm.12, 4-5:</a:t>
            </a:r>
          </a:p>
          <a:p>
            <a:pPr algn="ctr">
              <a:lnSpc>
                <a:spcPct val="100000"/>
              </a:lnSpc>
            </a:pPr>
            <a:r>
              <a:rPr lang="de-DE" altLang="de-DE" sz="2200" b="1">
                <a:latin typeface="Bahnschrift SemiBold SemiConden" pitchFamily="32" charset="0"/>
                <a:cs typeface="Arial" charset="0"/>
              </a:rPr>
              <a:t>4 </a:t>
            </a:r>
            <a:r>
              <a:rPr lang="de-DE" altLang="de-DE" sz="3200" b="1">
                <a:latin typeface="Bahnschrift SemiBold SemiConden" pitchFamily="32" charset="0"/>
                <a:cs typeface="Arial" charset="0"/>
              </a:rPr>
              <a:t>So wie euer Körper viele Teile und jeder Körperteil seine besondere Funktion hat,</a:t>
            </a:r>
          </a:p>
          <a:p>
            <a:pPr algn="ctr">
              <a:lnSpc>
                <a:spcPct val="100000"/>
              </a:lnSpc>
              <a:spcAft>
                <a:spcPts val="850"/>
              </a:spcAft>
            </a:pPr>
            <a:r>
              <a:rPr lang="de-DE" altLang="de-DE" sz="2200" b="1">
                <a:latin typeface="Bahnschrift SemiBold SemiConden" pitchFamily="32" charset="0"/>
                <a:cs typeface="Arial" charset="0"/>
              </a:rPr>
              <a:t>5 </a:t>
            </a:r>
            <a:r>
              <a:rPr lang="de-DE" altLang="de-DE" sz="3200" b="1">
                <a:latin typeface="Bahnschrift SemiBold SemiConden" pitchFamily="32" charset="0"/>
                <a:cs typeface="Arial" charset="0"/>
              </a:rPr>
              <a:t>so verhält es sich auch mit dem Leib Christi.</a:t>
            </a:r>
          </a:p>
          <a:p>
            <a:pPr algn="ctr">
              <a:lnSpc>
                <a:spcPct val="100000"/>
              </a:lnSpc>
            </a:pPr>
            <a:r>
              <a:rPr lang="de-DE" altLang="de-DE" sz="3200" b="1">
                <a:latin typeface="Bahnschrift SemiBold SemiConden" pitchFamily="32" charset="0"/>
                <a:cs typeface="Arial" charset="0"/>
              </a:rPr>
              <a:t>Wir sind alle Teile seines einen Leibes, </a:t>
            </a:r>
            <a:br>
              <a:rPr lang="de-DE" altLang="de-DE" sz="3200" b="1">
                <a:latin typeface="Bahnschrift SemiBold SemiConden" pitchFamily="32" charset="0"/>
                <a:cs typeface="Arial" charset="0"/>
              </a:rPr>
            </a:br>
            <a:r>
              <a:rPr lang="de-DE" altLang="de-DE" sz="3200" b="1">
                <a:latin typeface="Bahnschrift SemiBold SemiConden" pitchFamily="32" charset="0"/>
                <a:cs typeface="Arial" charset="0"/>
              </a:rPr>
              <a:t>und jeder von uns hat eine andere Aufgabe </a:t>
            </a:r>
            <a:br>
              <a:rPr lang="de-DE" altLang="de-DE" sz="3200" b="1">
                <a:latin typeface="Bahnschrift SemiBold SemiConden" pitchFamily="32" charset="0"/>
                <a:cs typeface="Arial" charset="0"/>
              </a:rPr>
            </a:br>
            <a:r>
              <a:rPr lang="de-DE" altLang="de-DE" sz="3200" b="1">
                <a:latin typeface="Bahnschrift SemiBold SemiConden" pitchFamily="32" charset="0"/>
                <a:cs typeface="Arial" charset="0"/>
              </a:rPr>
              <a:t>zu erfüllen. </a:t>
            </a:r>
            <a:br>
              <a:rPr lang="de-DE" altLang="de-DE" sz="3200" b="1">
                <a:latin typeface="Bahnschrift SemiBold SemiConden" pitchFamily="32" charset="0"/>
                <a:cs typeface="Arial" charset="0"/>
              </a:rPr>
            </a:br>
            <a:r>
              <a:rPr lang="de-DE" altLang="de-DE" sz="3200" b="1">
                <a:latin typeface="Bahnschrift SemiBold SemiConden" pitchFamily="32" charset="0"/>
                <a:cs typeface="Arial" charset="0"/>
              </a:rPr>
              <a:t>Und da wir alle in Christus ein Leib sind, </a:t>
            </a:r>
            <a:br>
              <a:rPr lang="de-DE" altLang="de-DE" sz="3200" b="1">
                <a:latin typeface="Bahnschrift SemiBold SemiConden" pitchFamily="32" charset="0"/>
                <a:cs typeface="Arial" charset="0"/>
              </a:rPr>
            </a:br>
            <a:r>
              <a:rPr lang="de-DE" altLang="de-DE" sz="3200" b="1">
                <a:latin typeface="Bahnschrift SemiBold SemiConden" pitchFamily="32" charset="0"/>
                <a:cs typeface="Arial" charset="0"/>
              </a:rPr>
              <a:t>gehören wir zueinander, und jeder Einzelne </a:t>
            </a:r>
            <a:br>
              <a:rPr lang="de-DE" altLang="de-DE" sz="3200" b="1">
                <a:latin typeface="Bahnschrift SemiBold SemiConden" pitchFamily="32" charset="0"/>
                <a:cs typeface="Arial" charset="0"/>
              </a:rPr>
            </a:br>
            <a:r>
              <a:rPr lang="de-DE" altLang="de-DE" sz="3200" b="1">
                <a:latin typeface="Bahnschrift SemiBold SemiConden" pitchFamily="32" charset="0"/>
                <a:cs typeface="Arial" charset="0"/>
              </a:rPr>
              <a:t>'ist auf alle anderen angewiesen.</a:t>
            </a:r>
          </a:p>
          <a:p>
            <a:pPr algn="ctr">
              <a:lnSpc>
                <a:spcPct val="100000"/>
              </a:lnSpc>
            </a:pPr>
            <a:endParaRPr lang="de-DE" altLang="de-DE" sz="2400" b="1">
              <a:latin typeface="Bahnschrift SemiLight Condensed" pitchFamily="32" charset="0"/>
              <a:cs typeface="Arial" charset="0"/>
            </a:endParaRPr>
          </a:p>
          <a:p>
            <a:pPr algn="ctr">
              <a:lnSpc>
                <a:spcPct val="100000"/>
              </a:lnSpc>
            </a:pPr>
            <a:r>
              <a:rPr lang="de-DE" altLang="de-DE" sz="1600" b="1">
                <a:solidFill>
                  <a:srgbClr val="666666"/>
                </a:solidFill>
                <a:latin typeface="Bahnschrift SemiLight Condensed" pitchFamily="32" charset="0"/>
                <a:cs typeface="Arial" charset="0"/>
              </a:rPr>
              <a:t>Neues Leben. Die Bibel © der deutschen Ausgabe 2002 / 2006 / 2017 SCM R.Brockhaus in der SCM Verlagsgruppe GmbH, Max-Eyth-Str. 41, 71088 Holzgerlingen - www.scm-brockhaus.de, E-Mail: info@scm-brockhaus.de</a:t>
            </a: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l="15024"/>
          <a:stretch>
            <a:fillRect/>
          </a:stretch>
        </p:blipFill>
        <p:spPr bwMode="auto">
          <a:xfrm>
            <a:off x="7762875" y="200025"/>
            <a:ext cx="3765550" cy="6119813"/>
          </a:xfrm>
          <a:prstGeom prst="rect">
            <a:avLst/>
          </a:prstGeom>
          <a:noFill/>
          <a:ln>
            <a:noFill/>
          </a:ln>
          <a:effectLst/>
          <a:extLst>
            <a:ext uri="{909E8E84-426E-40DD-AFC4-6F175D3DCCD1}">
              <a14:hiddenFill xmlns:a14="http://schemas.microsoft.com/office/drawing/2010/main">
                <a:blipFill dpi="0" rotWithShape="0">
                  <a:blip/>
                  <a:srcRect l="15024"/>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wipe dir="d"/>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1"/>
          <p:cNvSpPr txBox="1">
            <a:spLocks noChangeArrowheads="1"/>
          </p:cNvSpPr>
          <p:nvPr/>
        </p:nvSpPr>
        <p:spPr bwMode="auto">
          <a:xfrm>
            <a:off x="71438" y="360363"/>
            <a:ext cx="7632700" cy="6119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Microsoft YaHei" charset="-122"/>
              </a:defRPr>
            </a:lvl1pPr>
            <a:lvl2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Microsoft YaHei" charset="-122"/>
              </a:defRPr>
            </a:lvl2pPr>
            <a:lvl3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Microsoft YaHei" charset="-122"/>
              </a:defRPr>
            </a:lvl3pPr>
            <a:lvl4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Microsoft YaHei" charset="-122"/>
              </a:defRPr>
            </a:lvl4pPr>
            <a:lvl5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Microsoft YaHei" charset="-122"/>
              </a:defRPr>
            </a:lvl9pPr>
          </a:lstStyle>
          <a:p>
            <a:pPr algn="ctr">
              <a:lnSpc>
                <a:spcPct val="100000"/>
              </a:lnSpc>
              <a:spcAft>
                <a:spcPts val="1700"/>
              </a:spcAft>
            </a:pPr>
            <a:r>
              <a:rPr lang="de-DE" altLang="de-DE" sz="2800" b="1" u="sng">
                <a:latin typeface="Bahnschrift SemiBold SemiConden" pitchFamily="32" charset="0"/>
                <a:cs typeface="Arial" charset="0"/>
              </a:rPr>
              <a:t>Röm.12, 6-8:</a:t>
            </a:r>
          </a:p>
          <a:p>
            <a:pPr algn="ctr">
              <a:lnSpc>
                <a:spcPct val="100000"/>
              </a:lnSpc>
            </a:pPr>
            <a:r>
              <a:rPr lang="de-DE" altLang="de-DE" sz="2200" b="1">
                <a:latin typeface="Bahnschrift Condensed" pitchFamily="32" charset="0"/>
                <a:cs typeface="Arial" charset="0"/>
              </a:rPr>
              <a:t>6 </a:t>
            </a:r>
            <a:r>
              <a:rPr lang="de-DE" altLang="de-DE" sz="2800" b="1">
                <a:latin typeface="Bahnschrift Condensed" pitchFamily="32" charset="0"/>
                <a:cs typeface="Arial" charset="0"/>
              </a:rPr>
              <a:t>Gott ist gnädig und hat uns unterschiedliche Gaben geschenkt. Hat Gott dir zum Beispiel die Gabe der Prophetie gegeben, dann wende sie an, wenn du überzeugt bist, dass Gott durch dich redet.</a:t>
            </a:r>
          </a:p>
          <a:p>
            <a:pPr algn="ctr">
              <a:lnSpc>
                <a:spcPct val="100000"/>
              </a:lnSpc>
            </a:pPr>
            <a:r>
              <a:rPr lang="de-DE" altLang="de-DE" sz="2200" b="1">
                <a:latin typeface="Bahnschrift Condensed" pitchFamily="32" charset="0"/>
                <a:cs typeface="Arial" charset="0"/>
              </a:rPr>
              <a:t>7 </a:t>
            </a:r>
            <a:r>
              <a:rPr lang="de-DE" altLang="de-DE" sz="2800" b="1">
                <a:latin typeface="Bahnschrift Condensed" pitchFamily="32" charset="0"/>
                <a:cs typeface="Arial" charset="0"/>
              </a:rPr>
              <a:t>Besteht deine Begabung darin, anderen zu dienen, dann diene ihnen gut. Bist du zum Lehren berufen, dann sei ein guter Lehrer.</a:t>
            </a:r>
          </a:p>
          <a:p>
            <a:pPr algn="ctr">
              <a:lnSpc>
                <a:spcPct val="100000"/>
              </a:lnSpc>
            </a:pPr>
            <a:r>
              <a:rPr lang="de-DE" altLang="de-DE" sz="2200" b="1">
                <a:latin typeface="Bahnschrift Condensed" pitchFamily="32" charset="0"/>
                <a:cs typeface="Arial" charset="0"/>
              </a:rPr>
              <a:t>8 </a:t>
            </a:r>
            <a:r>
              <a:rPr lang="de-DE" altLang="de-DE" sz="2800" b="1">
                <a:latin typeface="Bahnschrift Condensed" pitchFamily="32" charset="0"/>
                <a:cs typeface="Arial" charset="0"/>
              </a:rPr>
              <a:t>Wenn du die Gabe hast, andere zu ermutigen, dann mach es auch! Wer Geld hat, soll es aus freien Stücken und ehrlich mit anderen teilen. Hat Gott dir die Fähigkeit verliehen, andere zu leiten, dann nimm diese Verantwortung ernst. Und wenn du die Begabung hast, dich um andere, die es nötig haben, zu kümmern, sollst du es mit fröhlichem Herzen tun.</a:t>
            </a:r>
          </a:p>
          <a:p>
            <a:pPr algn="ctr">
              <a:lnSpc>
                <a:spcPct val="100000"/>
              </a:lnSpc>
            </a:pPr>
            <a:endParaRPr lang="de-DE" altLang="de-DE" b="1">
              <a:latin typeface="Bahnschrift SemiLight Condensed" pitchFamily="32" charset="0"/>
              <a:cs typeface="Arial" charset="0"/>
            </a:endParaRPr>
          </a:p>
          <a:p>
            <a:pPr algn="ctr">
              <a:lnSpc>
                <a:spcPct val="100000"/>
              </a:lnSpc>
            </a:pPr>
            <a:r>
              <a:rPr lang="de-DE" altLang="de-DE" sz="1600" b="1">
                <a:solidFill>
                  <a:srgbClr val="666666"/>
                </a:solidFill>
                <a:latin typeface="Bahnschrift SemiLight Condensed" pitchFamily="32" charset="0"/>
                <a:cs typeface="Arial" charset="0"/>
              </a:rPr>
              <a:t>Neues Leben. Die Bibel © der deutschen Ausgabe 2002 / 2006 / 2017 SCM R.Brockhaus in der SCM Verlagsgruppe GmbH, Max-Eyth-Str. 41, 71088 Holzgerlingen - www.scm-brockhaus.de, E-Mail: info@scm-brockhaus.de</a:t>
            </a: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l="15024"/>
          <a:stretch>
            <a:fillRect/>
          </a:stretch>
        </p:blipFill>
        <p:spPr bwMode="auto">
          <a:xfrm>
            <a:off x="7762875" y="200025"/>
            <a:ext cx="3765550" cy="6119813"/>
          </a:xfrm>
          <a:prstGeom prst="rect">
            <a:avLst/>
          </a:prstGeom>
          <a:noFill/>
          <a:ln>
            <a:noFill/>
          </a:ln>
          <a:effectLst/>
          <a:extLst>
            <a:ext uri="{909E8E84-426E-40DD-AFC4-6F175D3DCCD1}">
              <a14:hiddenFill xmlns:a14="http://schemas.microsoft.com/office/drawing/2010/main">
                <a:blipFill dpi="0" rotWithShape="0">
                  <a:blip/>
                  <a:srcRect l="15024"/>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wipe dir="d"/>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1"/>
          <p:cNvSpPr txBox="1">
            <a:spLocks noChangeArrowheads="1"/>
          </p:cNvSpPr>
          <p:nvPr/>
        </p:nvSpPr>
        <p:spPr bwMode="auto">
          <a:xfrm>
            <a:off x="55563" y="317500"/>
            <a:ext cx="7488237" cy="6127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Microsoft YaHei" charset="-122"/>
              </a:defRPr>
            </a:lvl1pPr>
            <a:lvl2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Microsoft YaHei" charset="-122"/>
              </a:defRPr>
            </a:lvl2pPr>
            <a:lvl3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Microsoft YaHei" charset="-122"/>
              </a:defRPr>
            </a:lvl3pPr>
            <a:lvl4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Microsoft YaHei" charset="-122"/>
              </a:defRPr>
            </a:lvl4pPr>
            <a:lvl5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Microsoft YaHei" charset="-122"/>
              </a:defRPr>
            </a:lvl9pPr>
          </a:lstStyle>
          <a:p>
            <a:pPr algn="ctr">
              <a:lnSpc>
                <a:spcPct val="100000"/>
              </a:lnSpc>
              <a:spcAft>
                <a:spcPts val="1700"/>
              </a:spcAft>
            </a:pPr>
            <a:r>
              <a:rPr lang="de-DE" altLang="de-DE" sz="3200" b="1" u="sng">
                <a:latin typeface="Bahnschrift SemiBold SemiConden" pitchFamily="32" charset="0"/>
                <a:cs typeface="Arial" charset="0"/>
              </a:rPr>
              <a:t>Röm.12, 9-11:</a:t>
            </a:r>
          </a:p>
          <a:p>
            <a:pPr algn="ctr">
              <a:lnSpc>
                <a:spcPct val="100000"/>
              </a:lnSpc>
            </a:pPr>
            <a:r>
              <a:rPr lang="de-DE" altLang="de-DE" sz="2200" b="1">
                <a:latin typeface="Bahnschrift SemiBold SemiConden" pitchFamily="32" charset="0"/>
                <a:cs typeface="Arial" charset="0"/>
              </a:rPr>
              <a:t>9 </a:t>
            </a:r>
            <a:r>
              <a:rPr lang="de-DE" altLang="de-DE" sz="3200" b="1">
                <a:latin typeface="Bahnschrift SemiBold SemiConden" pitchFamily="32" charset="0"/>
                <a:cs typeface="Arial" charset="0"/>
              </a:rPr>
              <a:t>Täuscht nicht nur vor, andere zu lieben, sondern liebt sie wirklich. Hasst alles Böse </a:t>
            </a:r>
            <a:br>
              <a:rPr lang="de-DE" altLang="de-DE" sz="3200" b="1">
                <a:latin typeface="Bahnschrift SemiBold SemiConden" pitchFamily="32" charset="0"/>
                <a:cs typeface="Arial" charset="0"/>
              </a:rPr>
            </a:br>
            <a:r>
              <a:rPr lang="de-DE" altLang="de-DE" sz="3200" b="1">
                <a:latin typeface="Bahnschrift SemiBold SemiConden" pitchFamily="32" charset="0"/>
                <a:cs typeface="Arial" charset="0"/>
              </a:rPr>
              <a:t>und stellt euch auf die Seite des Guten.</a:t>
            </a:r>
          </a:p>
          <a:p>
            <a:pPr algn="ctr">
              <a:lnSpc>
                <a:spcPct val="100000"/>
              </a:lnSpc>
            </a:pPr>
            <a:r>
              <a:rPr lang="de-DE" altLang="de-DE" sz="2200" b="1">
                <a:latin typeface="Bahnschrift SemiBold SemiConden" pitchFamily="32" charset="0"/>
                <a:cs typeface="Arial" charset="0"/>
              </a:rPr>
              <a:t>10 </a:t>
            </a:r>
            <a:r>
              <a:rPr lang="de-DE" altLang="de-DE" sz="3200" b="1">
                <a:latin typeface="Bahnschrift SemiBold SemiConden" pitchFamily="32" charset="0"/>
                <a:cs typeface="Arial" charset="0"/>
              </a:rPr>
              <a:t>Liebt einander mit aufrichtiger Zuneigung </a:t>
            </a:r>
            <a:br>
              <a:rPr lang="de-DE" altLang="de-DE" sz="3200" b="1">
                <a:latin typeface="Bahnschrift SemiBold SemiConden" pitchFamily="32" charset="0"/>
                <a:cs typeface="Arial" charset="0"/>
              </a:rPr>
            </a:br>
            <a:r>
              <a:rPr lang="de-DE" altLang="de-DE" sz="3200" b="1">
                <a:latin typeface="Bahnschrift SemiBold SemiConden" pitchFamily="32" charset="0"/>
                <a:cs typeface="Arial" charset="0"/>
              </a:rPr>
              <a:t>und habt Freude daran, euch gegenseitig Achtung zu erweisen.</a:t>
            </a:r>
          </a:p>
          <a:p>
            <a:pPr algn="ctr">
              <a:lnSpc>
                <a:spcPct val="100000"/>
              </a:lnSpc>
            </a:pPr>
            <a:r>
              <a:rPr lang="de-DE" altLang="de-DE" sz="2200" b="1">
                <a:latin typeface="Bahnschrift SemiBold SemiConden" pitchFamily="32" charset="0"/>
                <a:cs typeface="Arial" charset="0"/>
              </a:rPr>
              <a:t>11 </a:t>
            </a:r>
            <a:r>
              <a:rPr lang="de-DE" altLang="de-DE" sz="3200" b="1">
                <a:latin typeface="Bahnschrift SemiBold SemiConden" pitchFamily="32" charset="0"/>
                <a:cs typeface="Arial" charset="0"/>
              </a:rPr>
              <a:t>Werdet nicht nachlässig, </a:t>
            </a:r>
            <a:br>
              <a:rPr lang="de-DE" altLang="de-DE" sz="3200" b="1">
                <a:latin typeface="Bahnschrift SemiBold SemiConden" pitchFamily="32" charset="0"/>
                <a:cs typeface="Arial" charset="0"/>
              </a:rPr>
            </a:br>
            <a:r>
              <a:rPr lang="de-DE" altLang="de-DE" sz="3200" b="1">
                <a:latin typeface="Bahnschrift SemiBold SemiConden" pitchFamily="32" charset="0"/>
                <a:cs typeface="Arial" charset="0"/>
              </a:rPr>
              <a:t>sondern lasst euch ganz vom Geist erfüllen </a:t>
            </a:r>
            <a:br>
              <a:rPr lang="de-DE" altLang="de-DE" sz="3200" b="1">
                <a:latin typeface="Bahnschrift SemiBold SemiConden" pitchFamily="32" charset="0"/>
                <a:cs typeface="Arial" charset="0"/>
              </a:rPr>
            </a:br>
            <a:r>
              <a:rPr lang="de-DE" altLang="de-DE" sz="3200" b="1">
                <a:latin typeface="Bahnschrift SemiBold SemiConden" pitchFamily="32" charset="0"/>
                <a:cs typeface="Arial" charset="0"/>
              </a:rPr>
              <a:t>und setzt euch für den Herrn ein.</a:t>
            </a:r>
          </a:p>
          <a:p>
            <a:pPr algn="ctr">
              <a:lnSpc>
                <a:spcPct val="100000"/>
              </a:lnSpc>
            </a:pPr>
            <a:endParaRPr lang="de-DE" altLang="de-DE" sz="3600" b="1">
              <a:latin typeface="Bahnschrift SemiLight Condensed" pitchFamily="32" charset="0"/>
              <a:cs typeface="Arial" charset="0"/>
            </a:endParaRPr>
          </a:p>
          <a:p>
            <a:pPr algn="ctr">
              <a:lnSpc>
                <a:spcPct val="100000"/>
              </a:lnSpc>
            </a:pPr>
            <a:r>
              <a:rPr lang="de-DE" altLang="de-DE" sz="1600" b="1">
                <a:solidFill>
                  <a:srgbClr val="666666"/>
                </a:solidFill>
                <a:latin typeface="Bahnschrift SemiLight Condensed" pitchFamily="32" charset="0"/>
                <a:cs typeface="Arial" charset="0"/>
              </a:rPr>
              <a:t>Neues Leben. Die Bibel © der deutschen Ausgabe 2002 / 2006 / 2017 SCM R.Brockhaus in der SCM Verlagsgruppe GmbH, Max-Eyth-Str. 41, 71088 Holzgerlingen - www.scm-brockhaus.de, E-Mail: info@scm-brockhaus.de</a:t>
            </a: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l="15024"/>
          <a:stretch>
            <a:fillRect/>
          </a:stretch>
        </p:blipFill>
        <p:spPr bwMode="auto">
          <a:xfrm>
            <a:off x="7762875" y="200025"/>
            <a:ext cx="3765550" cy="6119813"/>
          </a:xfrm>
          <a:prstGeom prst="rect">
            <a:avLst/>
          </a:prstGeom>
          <a:noFill/>
          <a:ln>
            <a:noFill/>
          </a:ln>
          <a:effectLst/>
          <a:extLst>
            <a:ext uri="{909E8E84-426E-40DD-AFC4-6F175D3DCCD1}">
              <a14:hiddenFill xmlns:a14="http://schemas.microsoft.com/office/drawing/2010/main">
                <a:blipFill dpi="0" rotWithShape="0">
                  <a:blip/>
                  <a:srcRect l="15024"/>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wipe dir="d"/>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ext Box 1"/>
          <p:cNvSpPr txBox="1">
            <a:spLocks noChangeArrowheads="1"/>
          </p:cNvSpPr>
          <p:nvPr/>
        </p:nvSpPr>
        <p:spPr bwMode="auto">
          <a:xfrm>
            <a:off x="230188" y="319088"/>
            <a:ext cx="5184775" cy="5703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33264" rIns="0" bIns="0"/>
          <a:lstStyle>
            <a:lvl1pPr>
              <a:tabLst>
                <a:tab pos="723900" algn="l"/>
                <a:tab pos="1447800" algn="l"/>
                <a:tab pos="2171700" algn="l"/>
                <a:tab pos="2895600" algn="l"/>
                <a:tab pos="3619500" algn="l"/>
                <a:tab pos="4343400" algn="l"/>
                <a:tab pos="5067300" algn="l"/>
              </a:tabLst>
              <a:defRPr>
                <a:solidFill>
                  <a:srgbClr val="000000"/>
                </a:solidFill>
                <a:latin typeface="Arial" charset="0"/>
                <a:ea typeface="Microsoft YaHei" charset="-122"/>
              </a:defRPr>
            </a:lvl1pPr>
            <a:lvl2pPr>
              <a:tabLst>
                <a:tab pos="723900" algn="l"/>
                <a:tab pos="1447800" algn="l"/>
                <a:tab pos="2171700" algn="l"/>
                <a:tab pos="2895600" algn="l"/>
                <a:tab pos="3619500" algn="l"/>
                <a:tab pos="4343400" algn="l"/>
                <a:tab pos="5067300" algn="l"/>
              </a:tabLst>
              <a:defRPr>
                <a:solidFill>
                  <a:srgbClr val="000000"/>
                </a:solidFill>
                <a:latin typeface="Arial" charset="0"/>
                <a:ea typeface="Microsoft YaHei" charset="-122"/>
              </a:defRPr>
            </a:lvl2pPr>
            <a:lvl3pPr>
              <a:tabLst>
                <a:tab pos="723900" algn="l"/>
                <a:tab pos="1447800" algn="l"/>
                <a:tab pos="2171700" algn="l"/>
                <a:tab pos="2895600" algn="l"/>
                <a:tab pos="3619500" algn="l"/>
                <a:tab pos="4343400" algn="l"/>
                <a:tab pos="5067300" algn="l"/>
              </a:tabLst>
              <a:defRPr>
                <a:solidFill>
                  <a:srgbClr val="000000"/>
                </a:solidFill>
                <a:latin typeface="Arial" charset="0"/>
                <a:ea typeface="Microsoft YaHei" charset="-122"/>
              </a:defRPr>
            </a:lvl3pPr>
            <a:lvl4pPr>
              <a:tabLst>
                <a:tab pos="723900" algn="l"/>
                <a:tab pos="1447800" algn="l"/>
                <a:tab pos="2171700" algn="l"/>
                <a:tab pos="2895600" algn="l"/>
                <a:tab pos="3619500" algn="l"/>
                <a:tab pos="4343400" algn="l"/>
                <a:tab pos="5067300" algn="l"/>
              </a:tabLst>
              <a:defRPr>
                <a:solidFill>
                  <a:srgbClr val="000000"/>
                </a:solidFill>
                <a:latin typeface="Arial" charset="0"/>
                <a:ea typeface="Microsoft YaHei" charset="-122"/>
              </a:defRPr>
            </a:lvl4pPr>
            <a:lvl5pPr>
              <a:tabLst>
                <a:tab pos="723900" algn="l"/>
                <a:tab pos="1447800" algn="l"/>
                <a:tab pos="2171700" algn="l"/>
                <a:tab pos="2895600" algn="l"/>
                <a:tab pos="3619500" algn="l"/>
                <a:tab pos="4343400" algn="l"/>
                <a:tab pos="5067300"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a:solidFill>
                  <a:srgbClr val="000000"/>
                </a:solidFill>
                <a:latin typeface="Arial" charset="0"/>
                <a:ea typeface="Microsoft YaHei" charset="-122"/>
              </a:defRPr>
            </a:lvl9pPr>
          </a:lstStyle>
          <a:p>
            <a:pPr algn="ctr">
              <a:lnSpc>
                <a:spcPct val="94000"/>
              </a:lnSpc>
              <a:spcAft>
                <a:spcPts val="575"/>
              </a:spcAft>
            </a:pPr>
            <a:endParaRPr lang="de-DE" altLang="de-DE" sz="4400" b="1" dirty="0">
              <a:latin typeface="Berlin Sans FB Demi" pitchFamily="32" charset="0"/>
              <a:cs typeface="Arial" charset="0"/>
            </a:endParaRPr>
          </a:p>
          <a:p>
            <a:pPr algn="ctr">
              <a:lnSpc>
                <a:spcPct val="94000"/>
              </a:lnSpc>
              <a:spcAft>
                <a:spcPts val="2838"/>
              </a:spcAft>
            </a:pPr>
            <a:r>
              <a:rPr lang="de-DE" altLang="de-DE" sz="4400" b="1" u="sng" dirty="0">
                <a:latin typeface="Berlin Sans FB Demi" pitchFamily="32" charset="0"/>
                <a:cs typeface="Arial" charset="0"/>
              </a:rPr>
              <a:t>These:</a:t>
            </a:r>
          </a:p>
          <a:p>
            <a:pPr algn="ctr">
              <a:lnSpc>
                <a:spcPct val="94000"/>
              </a:lnSpc>
              <a:spcAft>
                <a:spcPts val="575"/>
              </a:spcAft>
            </a:pPr>
            <a:r>
              <a:rPr lang="de-DE" altLang="de-DE" sz="4400" b="1" dirty="0">
                <a:latin typeface="Berlin Sans FB Demi" pitchFamily="32" charset="0"/>
                <a:cs typeface="Arial" charset="0"/>
              </a:rPr>
              <a:t>Gott ändert </a:t>
            </a:r>
            <a:br>
              <a:rPr lang="de-DE" altLang="de-DE" sz="4400" b="1" dirty="0">
                <a:latin typeface="Berlin Sans FB Demi" pitchFamily="32" charset="0"/>
                <a:cs typeface="Arial" charset="0"/>
              </a:rPr>
            </a:br>
            <a:r>
              <a:rPr lang="de-DE" altLang="de-DE" sz="4400" b="1" dirty="0">
                <a:latin typeface="Berlin Sans FB Demi" pitchFamily="32" charset="0"/>
                <a:cs typeface="Arial" charset="0"/>
              </a:rPr>
              <a:t>meine Einstellung </a:t>
            </a:r>
            <a:r>
              <a:rPr lang="de-DE" altLang="de-DE" sz="4400" b="1" dirty="0" smtClean="0">
                <a:latin typeface="Berlin Sans FB Demi" pitchFamily="32" charset="0"/>
                <a:cs typeface="Arial" charset="0"/>
              </a:rPr>
              <a:t/>
            </a:r>
            <a:br>
              <a:rPr lang="de-DE" altLang="de-DE" sz="4400" b="1" dirty="0" smtClean="0">
                <a:latin typeface="Berlin Sans FB Demi" pitchFamily="32" charset="0"/>
                <a:cs typeface="Arial" charset="0"/>
              </a:rPr>
            </a:br>
            <a:r>
              <a:rPr lang="de-DE" altLang="de-DE" sz="4400" b="1" dirty="0" smtClean="0">
                <a:latin typeface="Berlin Sans FB Demi" pitchFamily="32" charset="0"/>
                <a:cs typeface="Arial" charset="0"/>
              </a:rPr>
              <a:t>zu </a:t>
            </a:r>
            <a:r>
              <a:rPr lang="de-DE" altLang="de-DE" sz="4400" b="1" dirty="0">
                <a:latin typeface="Berlin Sans FB Demi" pitchFamily="32" charset="0"/>
                <a:cs typeface="Arial" charset="0"/>
              </a:rPr>
              <a:t>anderen Menschen</a:t>
            </a:r>
          </a:p>
          <a:p>
            <a:pPr algn="ctr">
              <a:lnSpc>
                <a:spcPct val="94000"/>
              </a:lnSpc>
              <a:spcAft>
                <a:spcPts val="575"/>
              </a:spcAft>
            </a:pPr>
            <a:endParaRPr lang="de-DE" altLang="de-DE" sz="2600" dirty="0">
              <a:latin typeface="Berlin Sans FB Demi" pitchFamily="32" charset="0"/>
              <a:cs typeface="Arial" charset="0"/>
            </a:endParaRPr>
          </a:p>
          <a:p>
            <a:pPr algn="ctr">
              <a:lnSpc>
                <a:spcPct val="94000"/>
              </a:lnSpc>
              <a:spcAft>
                <a:spcPts val="575"/>
              </a:spcAft>
            </a:pPr>
            <a:endParaRPr lang="de-DE" altLang="de-DE" sz="6600" b="1" dirty="0">
              <a:solidFill>
                <a:srgbClr val="FFFF00"/>
              </a:solidFill>
              <a:latin typeface="Berlin Sans FB Demi" pitchFamily="32" charset="0"/>
              <a:cs typeface="Arial" charset="0"/>
            </a:endParaRPr>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l="12372" t="4974" r="1889" b="9950"/>
          <a:stretch>
            <a:fillRect/>
          </a:stretch>
        </p:blipFill>
        <p:spPr bwMode="auto">
          <a:xfrm>
            <a:off x="5576888" y="1046163"/>
            <a:ext cx="5943600" cy="4441825"/>
          </a:xfrm>
          <a:prstGeom prst="rect">
            <a:avLst/>
          </a:prstGeom>
          <a:noFill/>
          <a:ln>
            <a:noFill/>
          </a:ln>
          <a:effectLst/>
          <a:extLst>
            <a:ext uri="{909E8E84-426E-40DD-AFC4-6F175D3DCCD1}">
              <a14:hiddenFill xmlns:a14="http://schemas.microsoft.com/office/drawing/2010/main">
                <a:blipFill dpi="0" rotWithShape="0">
                  <a:blip/>
                  <a:srcRect l="12372" t="4974" r="1889" b="9950"/>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wipe dir="d"/>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1"/>
          <p:cNvSpPr txBox="1">
            <a:spLocks noChangeArrowheads="1"/>
          </p:cNvSpPr>
          <p:nvPr/>
        </p:nvSpPr>
        <p:spPr bwMode="auto">
          <a:xfrm>
            <a:off x="230188" y="503783"/>
            <a:ext cx="5184775" cy="5703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4192" rIns="0" bIns="0"/>
          <a:lstStyle>
            <a:lvl1pPr>
              <a:tabLst>
                <a:tab pos="723900" algn="l"/>
                <a:tab pos="1447800" algn="l"/>
                <a:tab pos="2171700" algn="l"/>
                <a:tab pos="2895600" algn="l"/>
                <a:tab pos="3619500" algn="l"/>
                <a:tab pos="4343400" algn="l"/>
                <a:tab pos="5067300" algn="l"/>
              </a:tabLst>
              <a:defRPr>
                <a:solidFill>
                  <a:srgbClr val="000000"/>
                </a:solidFill>
                <a:latin typeface="Arial" charset="0"/>
                <a:ea typeface="Microsoft YaHei" charset="-122"/>
              </a:defRPr>
            </a:lvl1pPr>
            <a:lvl2pPr>
              <a:tabLst>
                <a:tab pos="723900" algn="l"/>
                <a:tab pos="1447800" algn="l"/>
                <a:tab pos="2171700" algn="l"/>
                <a:tab pos="2895600" algn="l"/>
                <a:tab pos="3619500" algn="l"/>
                <a:tab pos="4343400" algn="l"/>
                <a:tab pos="5067300" algn="l"/>
              </a:tabLst>
              <a:defRPr>
                <a:solidFill>
                  <a:srgbClr val="000000"/>
                </a:solidFill>
                <a:latin typeface="Arial" charset="0"/>
                <a:ea typeface="Microsoft YaHei" charset="-122"/>
              </a:defRPr>
            </a:lvl2pPr>
            <a:lvl3pPr>
              <a:tabLst>
                <a:tab pos="723900" algn="l"/>
                <a:tab pos="1447800" algn="l"/>
                <a:tab pos="2171700" algn="l"/>
                <a:tab pos="2895600" algn="l"/>
                <a:tab pos="3619500" algn="l"/>
                <a:tab pos="4343400" algn="l"/>
                <a:tab pos="5067300" algn="l"/>
              </a:tabLst>
              <a:defRPr>
                <a:solidFill>
                  <a:srgbClr val="000000"/>
                </a:solidFill>
                <a:latin typeface="Arial" charset="0"/>
                <a:ea typeface="Microsoft YaHei" charset="-122"/>
              </a:defRPr>
            </a:lvl3pPr>
            <a:lvl4pPr>
              <a:tabLst>
                <a:tab pos="723900" algn="l"/>
                <a:tab pos="1447800" algn="l"/>
                <a:tab pos="2171700" algn="l"/>
                <a:tab pos="2895600" algn="l"/>
                <a:tab pos="3619500" algn="l"/>
                <a:tab pos="4343400" algn="l"/>
                <a:tab pos="5067300" algn="l"/>
              </a:tabLst>
              <a:defRPr>
                <a:solidFill>
                  <a:srgbClr val="000000"/>
                </a:solidFill>
                <a:latin typeface="Arial" charset="0"/>
                <a:ea typeface="Microsoft YaHei" charset="-122"/>
              </a:defRPr>
            </a:lvl4pPr>
            <a:lvl5pPr>
              <a:tabLst>
                <a:tab pos="723900" algn="l"/>
                <a:tab pos="1447800" algn="l"/>
                <a:tab pos="2171700" algn="l"/>
                <a:tab pos="2895600" algn="l"/>
                <a:tab pos="3619500" algn="l"/>
                <a:tab pos="4343400" algn="l"/>
                <a:tab pos="5067300"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a:solidFill>
                  <a:srgbClr val="000000"/>
                </a:solidFill>
                <a:latin typeface="Arial" charset="0"/>
                <a:ea typeface="Microsoft YaHei" charset="-122"/>
              </a:defRPr>
            </a:lvl9pPr>
          </a:lstStyle>
          <a:p>
            <a:pPr algn="ctr">
              <a:lnSpc>
                <a:spcPct val="94000"/>
              </a:lnSpc>
              <a:spcAft>
                <a:spcPts val="575"/>
              </a:spcAft>
            </a:pPr>
            <a:endParaRPr lang="de-DE" altLang="de-DE" sz="3200" b="1" dirty="0">
              <a:latin typeface="Berlin Sans FB Demi" pitchFamily="32" charset="0"/>
              <a:cs typeface="Arial" charset="0"/>
            </a:endParaRPr>
          </a:p>
          <a:p>
            <a:pPr algn="ctr">
              <a:lnSpc>
                <a:spcPct val="94000"/>
              </a:lnSpc>
              <a:spcAft>
                <a:spcPts val="2838"/>
              </a:spcAft>
            </a:pPr>
            <a:r>
              <a:rPr lang="de-DE" altLang="de-DE" sz="4400" b="1" u="sng" dirty="0">
                <a:latin typeface="Berlin Sans FB Demi" pitchFamily="32" charset="0"/>
                <a:cs typeface="Arial" charset="0"/>
              </a:rPr>
              <a:t>These:</a:t>
            </a:r>
          </a:p>
          <a:p>
            <a:pPr algn="ctr">
              <a:lnSpc>
                <a:spcPct val="94000"/>
              </a:lnSpc>
              <a:spcAft>
                <a:spcPts val="575"/>
              </a:spcAft>
            </a:pPr>
            <a:r>
              <a:rPr lang="de-DE" altLang="de-DE" sz="4400" b="1" dirty="0">
                <a:latin typeface="Berlin Sans FB Demi" pitchFamily="32" charset="0"/>
                <a:cs typeface="Arial" charset="0"/>
              </a:rPr>
              <a:t>Gott macht den Menschen liebesfähiger und liebenswerter</a:t>
            </a:r>
          </a:p>
          <a:p>
            <a:pPr algn="ctr">
              <a:lnSpc>
                <a:spcPct val="94000"/>
              </a:lnSpc>
              <a:spcAft>
                <a:spcPts val="575"/>
              </a:spcAft>
            </a:pPr>
            <a:endParaRPr lang="de-DE" altLang="de-DE" sz="2600" dirty="0">
              <a:latin typeface="Berlin Sans FB Demi" pitchFamily="32" charset="0"/>
              <a:cs typeface="Arial" charset="0"/>
            </a:endParaRPr>
          </a:p>
          <a:p>
            <a:pPr algn="ctr">
              <a:lnSpc>
                <a:spcPct val="94000"/>
              </a:lnSpc>
              <a:spcAft>
                <a:spcPts val="575"/>
              </a:spcAft>
            </a:pPr>
            <a:endParaRPr lang="de-DE" altLang="de-DE" sz="6600" b="1" dirty="0">
              <a:solidFill>
                <a:srgbClr val="FFFF00"/>
              </a:solidFill>
              <a:latin typeface="Berlin Sans FB Demi" pitchFamily="32" charset="0"/>
              <a:cs typeface="Arial" charset="0"/>
            </a:endParaRPr>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l="12372" t="4974" r="1889" b="9950"/>
          <a:stretch>
            <a:fillRect/>
          </a:stretch>
        </p:blipFill>
        <p:spPr bwMode="auto">
          <a:xfrm>
            <a:off x="5576888" y="1046163"/>
            <a:ext cx="5943600" cy="4441825"/>
          </a:xfrm>
          <a:prstGeom prst="rect">
            <a:avLst/>
          </a:prstGeom>
          <a:noFill/>
          <a:ln>
            <a:noFill/>
          </a:ln>
          <a:effectLst/>
          <a:extLst>
            <a:ext uri="{909E8E84-426E-40DD-AFC4-6F175D3DCCD1}">
              <a14:hiddenFill xmlns:a14="http://schemas.microsoft.com/office/drawing/2010/main">
                <a:blipFill dpi="0" rotWithShape="0">
                  <a:blip/>
                  <a:srcRect l="12372" t="4974" r="1889" b="9950"/>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wipe dir="d"/>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1"/>
          <p:cNvSpPr txBox="1">
            <a:spLocks noChangeArrowheads="1"/>
          </p:cNvSpPr>
          <p:nvPr/>
        </p:nvSpPr>
        <p:spPr bwMode="auto">
          <a:xfrm>
            <a:off x="360363" y="360363"/>
            <a:ext cx="10799762" cy="6119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Arial" charset="0"/>
                <a:ea typeface="Microsoft YaHei"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Arial" charset="0"/>
                <a:ea typeface="Microsoft YaHei"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Arial" charset="0"/>
                <a:ea typeface="Microsoft YaHei"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Arial" charset="0"/>
                <a:ea typeface="Microsoft YaHei"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Arial" charset="0"/>
                <a:ea typeface="Microsoft YaHei" charset="-122"/>
              </a:defRPr>
            </a:lvl9pPr>
          </a:lstStyle>
          <a:p>
            <a:pPr algn="ctr">
              <a:lnSpc>
                <a:spcPct val="100000"/>
              </a:lnSpc>
              <a:spcAft>
                <a:spcPts val="850"/>
              </a:spcAft>
            </a:pPr>
            <a:r>
              <a:rPr lang="de-DE" altLang="de-DE" sz="2800" b="1" u="sng" dirty="0">
                <a:solidFill>
                  <a:schemeClr val="tx1"/>
                </a:solidFill>
                <a:latin typeface="Bahnschrift SemiBold SemiConden" pitchFamily="32" charset="0"/>
                <a:cs typeface="Arial" charset="0"/>
              </a:rPr>
              <a:t>1. Johannes 3, 14-18:</a:t>
            </a:r>
          </a:p>
          <a:p>
            <a:pPr algn="ctr">
              <a:lnSpc>
                <a:spcPct val="100000"/>
              </a:lnSpc>
            </a:pPr>
            <a:r>
              <a:rPr lang="de-DE" altLang="de-DE" sz="2200" b="1" dirty="0">
                <a:solidFill>
                  <a:schemeClr val="tx1"/>
                </a:solidFill>
                <a:latin typeface="Bahnschrift Condensed" pitchFamily="32" charset="0"/>
                <a:cs typeface="Arial" charset="0"/>
              </a:rPr>
              <a:t>14  </a:t>
            </a:r>
            <a:r>
              <a:rPr lang="de-DE" altLang="de-DE" sz="2800" b="1" dirty="0">
                <a:solidFill>
                  <a:schemeClr val="tx1"/>
                </a:solidFill>
                <a:latin typeface="Bahnschrift Condensed" pitchFamily="32" charset="0"/>
                <a:cs typeface="Arial" charset="0"/>
              </a:rPr>
              <a:t>Wenn wir die anderen Gläubigen lieben, beweist dies, dass wir vom Tod zum ewigen Leben durchgebrochen sind. Wer aber die Brüder nicht liebt, der ist immer noch tot.</a:t>
            </a:r>
          </a:p>
          <a:p>
            <a:pPr algn="ctr">
              <a:lnSpc>
                <a:spcPct val="100000"/>
              </a:lnSpc>
              <a:spcAft>
                <a:spcPts val="575"/>
              </a:spcAft>
            </a:pPr>
            <a:r>
              <a:rPr lang="de-DE" altLang="de-DE" sz="2200" b="1" dirty="0">
                <a:solidFill>
                  <a:schemeClr val="tx1"/>
                </a:solidFill>
                <a:latin typeface="Bahnschrift Condensed" pitchFamily="32" charset="0"/>
                <a:cs typeface="Arial" charset="0"/>
              </a:rPr>
              <a:t>15  </a:t>
            </a:r>
            <a:r>
              <a:rPr lang="de-DE" altLang="de-DE" sz="2800" b="1" dirty="0">
                <a:solidFill>
                  <a:schemeClr val="tx1"/>
                </a:solidFill>
                <a:latin typeface="Bahnschrift Condensed" pitchFamily="32" charset="0"/>
                <a:cs typeface="Arial" charset="0"/>
              </a:rPr>
              <a:t>Wer seinen Bruder hasst, ist ein Mörder. Und ihr wisst, </a:t>
            </a:r>
            <a:br>
              <a:rPr lang="de-DE" altLang="de-DE" sz="2800" b="1" dirty="0">
                <a:solidFill>
                  <a:schemeClr val="tx1"/>
                </a:solidFill>
                <a:latin typeface="Bahnschrift Condensed" pitchFamily="32" charset="0"/>
                <a:cs typeface="Arial" charset="0"/>
              </a:rPr>
            </a:br>
            <a:r>
              <a:rPr lang="de-DE" altLang="de-DE" sz="2800" b="1" dirty="0">
                <a:solidFill>
                  <a:schemeClr val="tx1"/>
                </a:solidFill>
                <a:latin typeface="Bahnschrift Condensed" pitchFamily="32" charset="0"/>
                <a:cs typeface="Arial" charset="0"/>
              </a:rPr>
              <a:t>dass kein Mörder das ewige Leben in sich trägt.</a:t>
            </a:r>
          </a:p>
          <a:p>
            <a:pPr algn="ctr">
              <a:lnSpc>
                <a:spcPct val="100000"/>
              </a:lnSpc>
            </a:pPr>
            <a:r>
              <a:rPr lang="de-DE" altLang="de-DE" sz="2200" b="1" dirty="0">
                <a:solidFill>
                  <a:schemeClr val="tx1"/>
                </a:solidFill>
                <a:latin typeface="Bahnschrift Condensed" pitchFamily="32" charset="0"/>
                <a:cs typeface="Arial" charset="0"/>
              </a:rPr>
              <a:t>16  </a:t>
            </a:r>
            <a:r>
              <a:rPr lang="de-DE" altLang="de-DE" sz="2800" b="1" dirty="0">
                <a:solidFill>
                  <a:schemeClr val="tx1"/>
                </a:solidFill>
                <a:latin typeface="Bahnschrift Condensed" pitchFamily="32" charset="0"/>
                <a:cs typeface="Arial" charset="0"/>
              </a:rPr>
              <a:t>Wir haben die wahre Liebe daran erkannt, dass Christus sein Leben für uns gegeben hat. Deshalb sollen auch wir unser Leben für unsere Brüder einsetzen.</a:t>
            </a:r>
          </a:p>
          <a:p>
            <a:pPr algn="ctr">
              <a:lnSpc>
                <a:spcPct val="100000"/>
              </a:lnSpc>
              <a:spcAft>
                <a:spcPts val="575"/>
              </a:spcAft>
            </a:pPr>
            <a:r>
              <a:rPr lang="de-DE" altLang="de-DE" sz="2200" b="1" dirty="0">
                <a:solidFill>
                  <a:schemeClr val="tx1"/>
                </a:solidFill>
                <a:latin typeface="Bahnschrift Condensed" pitchFamily="32" charset="0"/>
                <a:cs typeface="Arial" charset="0"/>
              </a:rPr>
              <a:t>17  </a:t>
            </a:r>
            <a:r>
              <a:rPr lang="de-DE" altLang="de-DE" sz="2800" b="1" dirty="0">
                <a:solidFill>
                  <a:schemeClr val="tx1"/>
                </a:solidFill>
                <a:latin typeface="Bahnschrift Condensed" pitchFamily="32" charset="0"/>
                <a:cs typeface="Arial" charset="0"/>
              </a:rPr>
              <a:t>Doch wenn einer genügend Geld hat, um gut zu leben, und einen anderen in Not sieht </a:t>
            </a:r>
            <a:br>
              <a:rPr lang="de-DE" altLang="de-DE" sz="2800" b="1" dirty="0">
                <a:solidFill>
                  <a:schemeClr val="tx1"/>
                </a:solidFill>
                <a:latin typeface="Bahnschrift Condensed" pitchFamily="32" charset="0"/>
                <a:cs typeface="Arial" charset="0"/>
              </a:rPr>
            </a:br>
            <a:r>
              <a:rPr lang="de-DE" altLang="de-DE" sz="2800" b="1" dirty="0">
                <a:solidFill>
                  <a:schemeClr val="tx1"/>
                </a:solidFill>
                <a:latin typeface="Bahnschrift Condensed" pitchFamily="32" charset="0"/>
                <a:cs typeface="Arial" charset="0"/>
              </a:rPr>
              <a:t>und sich weigert zu helfen - wie soll die Liebe Gottes da in ihm bleiben?</a:t>
            </a:r>
          </a:p>
          <a:p>
            <a:pPr algn="ctr">
              <a:lnSpc>
                <a:spcPct val="100000"/>
              </a:lnSpc>
            </a:pPr>
            <a:r>
              <a:rPr lang="de-DE" altLang="de-DE" sz="2200" b="1" dirty="0">
                <a:solidFill>
                  <a:schemeClr val="tx1"/>
                </a:solidFill>
                <a:latin typeface="Bahnschrift Condensed" pitchFamily="32" charset="0"/>
                <a:cs typeface="Arial" charset="0"/>
              </a:rPr>
              <a:t>18  </a:t>
            </a:r>
            <a:r>
              <a:rPr lang="de-DE" altLang="de-DE" sz="2800" b="1" dirty="0">
                <a:solidFill>
                  <a:schemeClr val="tx1"/>
                </a:solidFill>
                <a:latin typeface="Bahnschrift Condensed" pitchFamily="32" charset="0"/>
                <a:cs typeface="Arial" charset="0"/>
              </a:rPr>
              <a:t>Liebe Kinder, wir wollen nicht nur davon reden, dass wir einander lieben; </a:t>
            </a:r>
            <a:br>
              <a:rPr lang="de-DE" altLang="de-DE" sz="2800" b="1" dirty="0">
                <a:solidFill>
                  <a:schemeClr val="tx1"/>
                </a:solidFill>
                <a:latin typeface="Bahnschrift Condensed" pitchFamily="32" charset="0"/>
                <a:cs typeface="Arial" charset="0"/>
              </a:rPr>
            </a:br>
            <a:r>
              <a:rPr lang="de-DE" altLang="de-DE" sz="2800" b="1" dirty="0">
                <a:solidFill>
                  <a:schemeClr val="tx1"/>
                </a:solidFill>
                <a:latin typeface="Bahnschrift Condensed" pitchFamily="32" charset="0"/>
                <a:cs typeface="Arial" charset="0"/>
              </a:rPr>
              <a:t>unser Tun soll ein glaubwürdiger Beweis unserer Liebe sein.</a:t>
            </a:r>
          </a:p>
          <a:p>
            <a:pPr algn="ctr">
              <a:lnSpc>
                <a:spcPct val="100000"/>
              </a:lnSpc>
            </a:pPr>
            <a:endParaRPr lang="de-DE" altLang="de-DE" sz="4000" b="1" dirty="0">
              <a:latin typeface="Bahnschrift SemiLight Condensed" pitchFamily="32" charset="0"/>
              <a:cs typeface="Arial" charset="0"/>
            </a:endParaRPr>
          </a:p>
          <a:p>
            <a:pPr algn="ctr">
              <a:lnSpc>
                <a:spcPct val="100000"/>
              </a:lnSpc>
            </a:pPr>
            <a:r>
              <a:rPr lang="de-DE" altLang="de-DE" sz="1600" b="1" dirty="0">
                <a:solidFill>
                  <a:srgbClr val="666666"/>
                </a:solidFill>
                <a:latin typeface="Bahnschrift SemiLight Condensed" pitchFamily="32" charset="0"/>
                <a:cs typeface="Arial" charset="0"/>
              </a:rPr>
              <a:t>Neues Leben. Die Bibel © der deutschen Ausgabe 2002 / 2006 / 2017 SCM </a:t>
            </a:r>
            <a:r>
              <a:rPr lang="de-DE" altLang="de-DE" sz="1600" b="1" dirty="0" err="1">
                <a:solidFill>
                  <a:srgbClr val="666666"/>
                </a:solidFill>
                <a:latin typeface="Bahnschrift SemiLight Condensed" pitchFamily="32" charset="0"/>
                <a:cs typeface="Arial" charset="0"/>
              </a:rPr>
              <a:t>R.Brockhaus</a:t>
            </a:r>
            <a:r>
              <a:rPr lang="de-DE" altLang="de-DE" sz="1600" b="1" dirty="0">
                <a:solidFill>
                  <a:srgbClr val="666666"/>
                </a:solidFill>
                <a:latin typeface="Bahnschrift SemiLight Condensed" pitchFamily="32" charset="0"/>
                <a:cs typeface="Arial" charset="0"/>
              </a:rPr>
              <a:t> in der SCM Verlagsgruppe GmbH, Max-</a:t>
            </a:r>
            <a:r>
              <a:rPr lang="de-DE" altLang="de-DE" sz="1600" b="1" dirty="0" err="1">
                <a:solidFill>
                  <a:srgbClr val="666666"/>
                </a:solidFill>
                <a:latin typeface="Bahnschrift SemiLight Condensed" pitchFamily="32" charset="0"/>
                <a:cs typeface="Arial" charset="0"/>
              </a:rPr>
              <a:t>Eyth</a:t>
            </a:r>
            <a:r>
              <a:rPr lang="de-DE" altLang="de-DE" sz="1600" b="1" dirty="0">
                <a:solidFill>
                  <a:srgbClr val="666666"/>
                </a:solidFill>
                <a:latin typeface="Bahnschrift SemiLight Condensed" pitchFamily="32" charset="0"/>
                <a:cs typeface="Arial" charset="0"/>
              </a:rPr>
              <a:t>-Str. 41, 71088 Holzgerlingen - www.scm-brockhaus.de, E-Mail: info@scm-brockhaus.de</a:t>
            </a:r>
          </a:p>
        </p:txBody>
      </p:sp>
    </p:spTree>
  </p:cSld>
  <p:clrMapOvr>
    <a:masterClrMapping/>
  </p:clrMapOvr>
  <p:transition spd="med">
    <p:wipe dir="d"/>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arissa">
  <a:themeElements>
    <a:clrScheme name="Lariss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Arial"/>
        <a:ea typeface="Microsoft YaHei"/>
        <a:cs typeface=""/>
      </a:majorFont>
      <a:minorFont>
        <a:latin typeface="Arial"/>
        <a:ea typeface="Microsoft YaHei"/>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altLang="de-DE" sz="1800" b="0" i="0" u="none" strike="noStrike" cap="none" normalizeH="0" baseline="0" smtClean="0">
            <a:ln>
              <a:noFill/>
            </a:ln>
            <a:effectLst/>
            <a:latin typeface="Arial"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altLang="de-DE" sz="1800" b="0" i="0" u="none" strike="noStrike" cap="none" normalizeH="0" baseline="0" smtClean="0">
            <a:ln>
              <a:noFill/>
            </a:ln>
            <a:effectLst/>
            <a:latin typeface="Arial" charset="0"/>
            <a:ea typeface="Microsoft YaHei" charset="-122"/>
          </a:defRPr>
        </a:defPPr>
      </a:lstStyle>
    </a:lnDef>
  </a:objectDefaults>
  <a:extraClrSchemeLst>
    <a:extraClrScheme>
      <a:clrScheme name="Lariss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855</TotalTime>
  <Words>355</Words>
  <Application>Microsoft Office PowerPoint</Application>
  <PresentationFormat>Benutzerdefiniert</PresentationFormat>
  <Paragraphs>66</Paragraphs>
  <Slides>12</Slides>
  <Notes>12</Notes>
  <HiddenSlides>0</HiddenSlides>
  <MMClips>0</MMClips>
  <ScaleCrop>false</ScaleCrop>
  <HeadingPairs>
    <vt:vector size="6" baseType="variant">
      <vt:variant>
        <vt:lpstr>Verwendete Schriftarten</vt:lpstr>
      </vt:variant>
      <vt:variant>
        <vt:i4>10</vt:i4>
      </vt:variant>
      <vt:variant>
        <vt:lpstr>Design</vt:lpstr>
      </vt:variant>
      <vt:variant>
        <vt:i4>1</vt:i4>
      </vt:variant>
      <vt:variant>
        <vt:lpstr>Folientitel</vt:lpstr>
      </vt:variant>
      <vt:variant>
        <vt:i4>12</vt:i4>
      </vt:variant>
    </vt:vector>
  </HeadingPairs>
  <TitlesOfParts>
    <vt:vector size="23" baseType="lpstr">
      <vt:lpstr>Times New Roman</vt:lpstr>
      <vt:lpstr>Arial</vt:lpstr>
      <vt:lpstr>Microsoft YaHei</vt:lpstr>
      <vt:lpstr>Arial Unicode MS</vt:lpstr>
      <vt:lpstr>Berlin Sans FB Demi</vt:lpstr>
      <vt:lpstr>Bahnschrift SemiBold SemiConden</vt:lpstr>
      <vt:lpstr>Bahnschrift SemiLight Condensed</vt:lpstr>
      <vt:lpstr>Bahnschrift Condensed</vt:lpstr>
      <vt:lpstr>Bahnschrift SemiCondensed</vt:lpstr>
      <vt:lpstr>Bahnschrift</vt:lpstr>
      <vt:lpstr>Larissa</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Leben im Dreieck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Brühl Evangelische Christusgemeinde Haßloch</dc:creator>
  <cp:lastModifiedBy>schneider.kar@freenet.de</cp:lastModifiedBy>
  <cp:revision>9</cp:revision>
  <cp:lastPrinted>1601-01-01T00:00:00Z</cp:lastPrinted>
  <dcterms:created xsi:type="dcterms:W3CDTF">2019-04-25T14:41:08Z</dcterms:created>
  <dcterms:modified xsi:type="dcterms:W3CDTF">2019-08-03T18:44:20Z</dcterms:modified>
</cp:coreProperties>
</file>