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6.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49" r:id="rId2"/>
    <p:sldId id="348" r:id="rId3"/>
    <p:sldId id="386" r:id="rId4"/>
    <p:sldId id="387" r:id="rId5"/>
    <p:sldId id="381" r:id="rId6"/>
    <p:sldId id="388" r:id="rId7"/>
    <p:sldId id="395" r:id="rId8"/>
    <p:sldId id="396" r:id="rId9"/>
    <p:sldId id="399" r:id="rId10"/>
    <p:sldId id="367" r:id="rId11"/>
    <p:sldId id="383" r:id="rId12"/>
    <p:sldId id="384" r:id="rId13"/>
    <p:sldId id="391" r:id="rId14"/>
    <p:sldId id="385" r:id="rId15"/>
    <p:sldId id="392" r:id="rId16"/>
    <p:sldId id="400" r:id="rId17"/>
    <p:sldId id="393" r:id="rId18"/>
    <p:sldId id="397" r:id="rId19"/>
    <p:sldId id="398" r:id="rId20"/>
    <p:sldId id="401" r:id="rId21"/>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E4"/>
    <a:srgbClr val="D5D5D5"/>
    <a:srgbClr val="3D3129"/>
    <a:srgbClr val="4B4340"/>
    <a:srgbClr val="727075"/>
    <a:srgbClr val="4B3D37"/>
    <a:srgbClr val="161616"/>
    <a:srgbClr val="401710"/>
    <a:srgbClr val="E7A43A"/>
    <a:srgbClr val="DBD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3452" tIns="46726" rIns="93452" bIns="46726"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6332"/>
          </a:xfrm>
          <a:prstGeom prst="rect">
            <a:avLst/>
          </a:prstGeom>
        </p:spPr>
        <p:txBody>
          <a:bodyPr vert="horz" lIns="93452" tIns="46726" rIns="93452" bIns="46726" rtlCol="0"/>
          <a:lstStyle>
            <a:lvl1pPr algn="r">
              <a:defRPr sz="1200"/>
            </a:lvl1pPr>
          </a:lstStyle>
          <a:p>
            <a:fld id="{A68D4B06-A2C4-41E2-8411-306671F62F27}" type="datetimeFigureOut">
              <a:rPr lang="de-DE" smtClean="0"/>
              <a:t>11.11.2018</a:t>
            </a:fld>
            <a:endParaRPr lang="de-DE"/>
          </a:p>
        </p:txBody>
      </p:sp>
      <p:sp>
        <p:nvSpPr>
          <p:cNvPr id="4" name="Fußzeilenplatzhalter 3"/>
          <p:cNvSpPr>
            <a:spLocks noGrp="1"/>
          </p:cNvSpPr>
          <p:nvPr>
            <p:ph type="ftr" sz="quarter" idx="2"/>
          </p:nvPr>
        </p:nvSpPr>
        <p:spPr>
          <a:xfrm>
            <a:off x="0" y="9428583"/>
            <a:ext cx="2971800" cy="496332"/>
          </a:xfrm>
          <a:prstGeom prst="rect">
            <a:avLst/>
          </a:prstGeom>
        </p:spPr>
        <p:txBody>
          <a:bodyPr vert="horz" lIns="93452" tIns="46726" rIns="93452" bIns="46726"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28583"/>
            <a:ext cx="2971800" cy="496332"/>
          </a:xfrm>
          <a:prstGeom prst="rect">
            <a:avLst/>
          </a:prstGeom>
        </p:spPr>
        <p:txBody>
          <a:bodyPr vert="horz" lIns="93452" tIns="46726" rIns="93452" bIns="46726" rtlCol="0" anchor="b"/>
          <a:lstStyle>
            <a:lvl1pPr algn="r">
              <a:defRPr sz="1200"/>
            </a:lvl1pPr>
          </a:lstStyle>
          <a:p>
            <a:fld id="{8821EF9F-CD2B-4C2E-96BB-E8E5986FC745}" type="slidenum">
              <a:rPr lang="de-DE" smtClean="0"/>
              <a:t>‹Nr.›</a:t>
            </a:fld>
            <a:endParaRPr lang="de-DE"/>
          </a:p>
        </p:txBody>
      </p:sp>
    </p:spTree>
    <p:extLst>
      <p:ext uri="{BB962C8B-B14F-4D97-AF65-F5344CB8AC3E}">
        <p14:creationId xmlns:p14="http://schemas.microsoft.com/office/powerpoint/2010/main" val="245430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092" cy="496009"/>
          </a:xfrm>
          <a:prstGeom prst="rect">
            <a:avLst/>
          </a:prstGeom>
        </p:spPr>
        <p:txBody>
          <a:bodyPr vert="horz" lIns="93452" tIns="46726" rIns="93452" bIns="46726" rtlCol="0"/>
          <a:lstStyle>
            <a:lvl1pPr algn="l">
              <a:defRPr sz="1200"/>
            </a:lvl1pPr>
          </a:lstStyle>
          <a:p>
            <a:endParaRPr lang="de-DE"/>
          </a:p>
        </p:txBody>
      </p:sp>
      <p:sp>
        <p:nvSpPr>
          <p:cNvPr id="3" name="Datumsplatzhalter 2"/>
          <p:cNvSpPr>
            <a:spLocks noGrp="1"/>
          </p:cNvSpPr>
          <p:nvPr>
            <p:ph type="dt" idx="1"/>
          </p:nvPr>
        </p:nvSpPr>
        <p:spPr>
          <a:xfrm>
            <a:off x="3885275" y="1"/>
            <a:ext cx="2971092" cy="496009"/>
          </a:xfrm>
          <a:prstGeom prst="rect">
            <a:avLst/>
          </a:prstGeom>
        </p:spPr>
        <p:txBody>
          <a:bodyPr vert="horz" lIns="93452" tIns="46726" rIns="93452" bIns="46726" rtlCol="0"/>
          <a:lstStyle>
            <a:lvl1pPr algn="r">
              <a:defRPr sz="1200"/>
            </a:lvl1pPr>
          </a:lstStyle>
          <a:p>
            <a:fld id="{8B85E834-6815-48BB-9756-F14872BF88A3}" type="datetimeFigureOut">
              <a:rPr lang="de-DE" smtClean="0"/>
              <a:t>11.11.2018</a:t>
            </a:fld>
            <a:endParaRPr lang="de-DE"/>
          </a:p>
        </p:txBody>
      </p:sp>
      <p:sp>
        <p:nvSpPr>
          <p:cNvPr id="4" name="Folienbildplatzhalt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3452" tIns="46726" rIns="93452" bIns="46726" rtlCol="0" anchor="ctr"/>
          <a:lstStyle/>
          <a:p>
            <a:endParaRPr lang="de-DE"/>
          </a:p>
        </p:txBody>
      </p:sp>
      <p:sp>
        <p:nvSpPr>
          <p:cNvPr id="5" name="Notizenplatzhalter 4"/>
          <p:cNvSpPr>
            <a:spLocks noGrp="1"/>
          </p:cNvSpPr>
          <p:nvPr>
            <p:ph type="body" sz="quarter" idx="3"/>
          </p:nvPr>
        </p:nvSpPr>
        <p:spPr>
          <a:xfrm>
            <a:off x="685637" y="4714507"/>
            <a:ext cx="5486727" cy="4467311"/>
          </a:xfrm>
          <a:prstGeom prst="rect">
            <a:avLst/>
          </a:prstGeom>
        </p:spPr>
        <p:txBody>
          <a:bodyPr vert="horz" lIns="93452" tIns="46726" rIns="93452" bIns="4672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014"/>
            <a:ext cx="2971092" cy="496009"/>
          </a:xfrm>
          <a:prstGeom prst="rect">
            <a:avLst/>
          </a:prstGeom>
        </p:spPr>
        <p:txBody>
          <a:bodyPr vert="horz" lIns="93452" tIns="46726" rIns="93452" bIns="46726" rtlCol="0" anchor="b"/>
          <a:lstStyle>
            <a:lvl1pPr algn="l">
              <a:defRPr sz="1200"/>
            </a:lvl1pPr>
          </a:lstStyle>
          <a:p>
            <a:endParaRPr lang="de-DE"/>
          </a:p>
        </p:txBody>
      </p:sp>
      <p:sp>
        <p:nvSpPr>
          <p:cNvPr id="7" name="Foliennummernplatzhalter 6"/>
          <p:cNvSpPr>
            <a:spLocks noGrp="1"/>
          </p:cNvSpPr>
          <p:nvPr>
            <p:ph type="sldNum" sz="quarter" idx="5"/>
          </p:nvPr>
        </p:nvSpPr>
        <p:spPr>
          <a:xfrm>
            <a:off x="3885275" y="9429014"/>
            <a:ext cx="2971092" cy="496009"/>
          </a:xfrm>
          <a:prstGeom prst="rect">
            <a:avLst/>
          </a:prstGeom>
        </p:spPr>
        <p:txBody>
          <a:bodyPr vert="horz" lIns="93452" tIns="46726" rIns="93452" bIns="46726" rtlCol="0" anchor="b"/>
          <a:lstStyle>
            <a:lvl1pPr algn="r">
              <a:defRPr sz="1200"/>
            </a:lvl1pPr>
          </a:lstStyle>
          <a:p>
            <a:fld id="{D89C0821-B771-4FCA-852F-1FFC2420FE9B}" type="slidenum">
              <a:rPr lang="de-DE" smtClean="0"/>
              <a:t>‹Nr.›</a:t>
            </a:fld>
            <a:endParaRPr lang="de-DE"/>
          </a:p>
        </p:txBody>
      </p:sp>
    </p:spTree>
    <p:extLst>
      <p:ext uri="{BB962C8B-B14F-4D97-AF65-F5344CB8AC3E}">
        <p14:creationId xmlns:p14="http://schemas.microsoft.com/office/powerpoint/2010/main" val="342016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100400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10</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2269101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11</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238611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12</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54272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13</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239601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14</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138829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15</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3368393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16</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331649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17</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73941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18</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266522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19</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171164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2</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1641244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20</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155188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3</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47089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4</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104506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5</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97229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6</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238619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7</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358257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8</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56053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5pPr>
            <a:lvl6pPr marL="2569921"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6pPr>
            <a:lvl7pPr marL="3037180"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7pPr>
            <a:lvl8pPr marL="3504438"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8pPr>
            <a:lvl9pPr marL="3971696" indent="-233629" defTabSz="459147" eaLnBrk="0" fontAlgn="base" hangingPunct="0">
              <a:spcBef>
                <a:spcPct val="30000"/>
              </a:spcBef>
              <a:spcAft>
                <a:spcPct val="0"/>
              </a:spcAft>
              <a:buClr>
                <a:srgbClr val="000000"/>
              </a:buClr>
              <a:buSzPct val="100000"/>
              <a:buFont typeface="Times New Roman" pitchFamily="18" charset="0"/>
              <a:tabLst>
                <a:tab pos="665194" algn="l"/>
                <a:tab pos="1330389" algn="l"/>
                <a:tab pos="1995583" algn="l"/>
                <a:tab pos="2662400" algn="l"/>
              </a:tabLst>
              <a:defRPr sz="1200">
                <a:solidFill>
                  <a:srgbClr val="000000"/>
                </a:solidFill>
                <a:latin typeface="Times New Roman" pitchFamily="18" charset="0"/>
              </a:defRPr>
            </a:lvl9pPr>
          </a:lstStyle>
          <a:p>
            <a:pPr eaLnBrk="1">
              <a:spcBef>
                <a:spcPct val="0"/>
              </a:spcBef>
              <a:defRPr/>
            </a:pPr>
            <a:fld id="{B879E39D-43E0-41DB-AC71-00C3D7A40686}" type="slidenum">
              <a:rPr lang="de-DE" altLang="de-DE" sz="1300"/>
              <a:pPr eaLnBrk="1">
                <a:spcBef>
                  <a:spcPct val="0"/>
                </a:spcBef>
                <a:defRPr/>
              </a:pPr>
              <a:t>9</a:t>
            </a:fld>
            <a:endParaRPr lang="de-DE" altLang="de-DE" sz="1300"/>
          </a:p>
        </p:txBody>
      </p:sp>
      <p:sp>
        <p:nvSpPr>
          <p:cNvPr id="9219" name="Rectangle 1"/>
          <p:cNvSpPr>
            <a:spLocks noGrp="1" noRot="1" noChangeAspect="1" noChangeArrowheads="1" noTextEdit="1"/>
          </p:cNvSpPr>
          <p:nvPr>
            <p:ph type="sldImg"/>
          </p:nvPr>
        </p:nvSpPr>
        <p:spPr>
          <a:xfrm>
            <a:off x="946150" y="754063"/>
            <a:ext cx="4964113"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637" y="4714507"/>
            <a:ext cx="5486727" cy="4467311"/>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itchFamily="18" charset="0"/>
            </a:endParaRPr>
          </a:p>
        </p:txBody>
      </p:sp>
    </p:spTree>
    <p:extLst>
      <p:ext uri="{BB962C8B-B14F-4D97-AF65-F5344CB8AC3E}">
        <p14:creationId xmlns:p14="http://schemas.microsoft.com/office/powerpoint/2010/main" val="217380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1" y="1371600"/>
            <a:ext cx="8229600" cy="1828800"/>
          </a:xfrm>
        </p:spPr>
        <p:txBody>
          <a:bodyPr lIns="45715" tIns="0" rIns="45715"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de-DE"/>
              <a:t>Titelmasterformat durch Klicken bearbeiten</a:t>
            </a:r>
            <a:endParaRPr lang="en-US"/>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53" indent="0" algn="ctr">
              <a:buNone/>
            </a:lvl2pPr>
            <a:lvl3pPr marL="914305" indent="0" algn="ctr">
              <a:buNone/>
            </a:lvl3pPr>
            <a:lvl4pPr marL="1371458" indent="0" algn="ctr">
              <a:buNone/>
            </a:lvl4pPr>
            <a:lvl5pPr marL="1828610" indent="0" algn="ctr">
              <a:buNone/>
            </a:lvl5pPr>
            <a:lvl6pPr marL="2285763" indent="0" algn="ctr">
              <a:buNone/>
            </a:lvl6pPr>
            <a:lvl7pPr marL="2742915" indent="0" algn="ctr">
              <a:buNone/>
            </a:lvl7pPr>
            <a:lvl8pPr marL="3200068" indent="0" algn="ctr">
              <a:buNone/>
            </a:lvl8pPr>
            <a:lvl9pPr marL="3657220" indent="0" algn="ctr">
              <a:buNone/>
            </a:lvl9pPr>
          </a:lstStyle>
          <a:p>
            <a:r>
              <a:rPr lang="de-DE"/>
              <a:t>Formatvorlage des Untertitelmasters durch Klicken bearbeiten</a:t>
            </a:r>
            <a:endParaRPr lang="en-US"/>
          </a:p>
        </p:txBody>
      </p:sp>
      <p:sp>
        <p:nvSpPr>
          <p:cNvPr id="4" name="Datumsplatzhalter 13"/>
          <p:cNvSpPr>
            <a:spLocks noGrp="1"/>
          </p:cNvSpPr>
          <p:nvPr>
            <p:ph type="dt" sz="half" idx="10"/>
          </p:nvPr>
        </p:nvSpPr>
        <p:spPr/>
        <p:txBody>
          <a:bodyPr/>
          <a:lstStyle>
            <a:lvl1pPr>
              <a:defRPr/>
            </a:lvl1pPr>
          </a:lstStyle>
          <a:p>
            <a:pPr>
              <a:defRPr/>
            </a:pPr>
            <a:fld id="{869BDF5F-9445-4BBF-8DE3-2461CC8C4014}" type="datetimeFigureOut">
              <a:rPr lang="en-US">
                <a:solidFill>
                  <a:prstClr val="white">
                    <a:shade val="50000"/>
                  </a:prstClr>
                </a:solidFill>
              </a:rPr>
              <a:pPr>
                <a:defRPr/>
              </a:pPr>
              <a:t>11/11/2018</a:t>
            </a:fld>
            <a:endParaRPr lang="en-US">
              <a:solidFill>
                <a:prstClr val="white">
                  <a:shade val="50000"/>
                </a:prstClr>
              </a:solidFill>
            </a:endParaRPr>
          </a:p>
        </p:txBody>
      </p:sp>
      <p:sp>
        <p:nvSpPr>
          <p:cNvPr id="5"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Foliennummernplatzhalter 22"/>
          <p:cNvSpPr>
            <a:spLocks noGrp="1"/>
          </p:cNvSpPr>
          <p:nvPr>
            <p:ph type="sldNum" sz="quarter" idx="12"/>
          </p:nvPr>
        </p:nvSpPr>
        <p:spPr/>
        <p:txBody>
          <a:bodyPr/>
          <a:lstStyle>
            <a:lvl1pPr>
              <a:defRPr/>
            </a:lvl1pPr>
          </a:lstStyle>
          <a:p>
            <a:pPr>
              <a:defRPr/>
            </a:pPr>
            <a:fld id="{438D68C2-1C13-4636-8B10-7CF0832BDEA0}"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130333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4D67685E-F99E-4915-A083-B208B810C5CF}" type="datetimeFigureOut">
              <a:rPr lang="en-US">
                <a:solidFill>
                  <a:prstClr val="white">
                    <a:shade val="50000"/>
                  </a:prstClr>
                </a:solidFill>
              </a:rPr>
              <a:pPr>
                <a:defRPr/>
              </a:pPr>
              <a:t>11/11/2018</a:t>
            </a:fld>
            <a:endParaRPr lang="en-US">
              <a:solidFill>
                <a:prstClr val="white">
                  <a:shade val="50000"/>
                </a:prstClr>
              </a:solidFill>
            </a:endParaRPr>
          </a:p>
        </p:txBody>
      </p:sp>
      <p:sp>
        <p:nvSpPr>
          <p:cNvPr id="5"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Foliennummernplatzhalter 22"/>
          <p:cNvSpPr>
            <a:spLocks noGrp="1"/>
          </p:cNvSpPr>
          <p:nvPr>
            <p:ph type="sldNum" sz="quarter" idx="12"/>
          </p:nvPr>
        </p:nvSpPr>
        <p:spPr/>
        <p:txBody>
          <a:bodyPr/>
          <a:lstStyle>
            <a:lvl1pPr>
              <a:defRPr/>
            </a:lvl1pPr>
          </a:lstStyle>
          <a:p>
            <a:pPr>
              <a:defRPr/>
            </a:pPr>
            <a:fld id="{A3998253-8A7D-4377-8FA8-DB250166C181}"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391542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1" y="274639"/>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04B7A58E-38BC-42DD-9F7B-EDF0E4D203A0}" type="datetimeFigureOut">
              <a:rPr lang="en-US">
                <a:solidFill>
                  <a:prstClr val="white">
                    <a:shade val="50000"/>
                  </a:prstClr>
                </a:solidFill>
              </a:rPr>
              <a:pPr>
                <a:defRPr/>
              </a:pPr>
              <a:t>11/11/2018</a:t>
            </a:fld>
            <a:endParaRPr lang="en-US">
              <a:solidFill>
                <a:prstClr val="white">
                  <a:shade val="50000"/>
                </a:prstClr>
              </a:solidFill>
            </a:endParaRPr>
          </a:p>
        </p:txBody>
      </p:sp>
      <p:sp>
        <p:nvSpPr>
          <p:cNvPr id="5"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Foliennummernplatzhalter 22"/>
          <p:cNvSpPr>
            <a:spLocks noGrp="1"/>
          </p:cNvSpPr>
          <p:nvPr>
            <p:ph type="sldNum" sz="quarter" idx="12"/>
          </p:nvPr>
        </p:nvSpPr>
        <p:spPr/>
        <p:txBody>
          <a:bodyPr/>
          <a:lstStyle>
            <a:lvl1pPr>
              <a:defRPr/>
            </a:lvl1pPr>
          </a:lstStyle>
          <a:p>
            <a:pPr>
              <a:defRPr/>
            </a:pPr>
            <a:fld id="{A59B0356-B144-4C20-8A37-D72D8A331660}"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329275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DDD89433-4078-428E-BDAC-6B32BC47B6E1}" type="datetimeFigureOut">
              <a:rPr lang="en-US">
                <a:solidFill>
                  <a:prstClr val="white">
                    <a:shade val="50000"/>
                  </a:prstClr>
                </a:solidFill>
              </a:rPr>
              <a:pPr>
                <a:defRPr/>
              </a:pPr>
              <a:t>11/11/2018</a:t>
            </a:fld>
            <a:endParaRPr lang="en-US">
              <a:solidFill>
                <a:prstClr val="white">
                  <a:shade val="50000"/>
                </a:prstClr>
              </a:solidFill>
            </a:endParaRPr>
          </a:p>
        </p:txBody>
      </p:sp>
      <p:sp>
        <p:nvSpPr>
          <p:cNvPr id="5"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Foliennummernplatzhalter 22"/>
          <p:cNvSpPr>
            <a:spLocks noGrp="1"/>
          </p:cNvSpPr>
          <p:nvPr>
            <p:ph type="sldNum" sz="quarter" idx="12"/>
          </p:nvPr>
        </p:nvSpPr>
        <p:spPr/>
        <p:txBody>
          <a:bodyPr/>
          <a:lstStyle>
            <a:lvl1pPr>
              <a:defRPr/>
            </a:lvl1pPr>
          </a:lstStyle>
          <a:p>
            <a:pPr>
              <a:defRPr/>
            </a:pPr>
            <a:fld id="{CEA6BE01-41D1-45E9-8A49-CDB339123EA6}"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283195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de-DE"/>
              <a:t>Titelmasterformat durch Klicken bearbeiten</a:t>
            </a:r>
            <a:endParaRPr lang="en-US"/>
          </a:p>
        </p:txBody>
      </p:sp>
      <p:sp>
        <p:nvSpPr>
          <p:cNvPr id="3" name="Textplatzhalter 2"/>
          <p:cNvSpPr>
            <a:spLocks noGrp="1"/>
          </p:cNvSpPr>
          <p:nvPr>
            <p:ph type="body" idx="1"/>
          </p:nvPr>
        </p:nvSpPr>
        <p:spPr>
          <a:xfrm>
            <a:off x="1600200" y="2507786"/>
            <a:ext cx="7086600" cy="1509712"/>
          </a:xfrm>
        </p:spPr>
        <p:txBody>
          <a:bodyPr/>
          <a:lstStyle>
            <a:lvl1pPr marL="73144"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FD40F51D-7345-476A-BCC4-D42D139B39F9}" type="datetimeFigureOut">
              <a:rPr lang="en-US">
                <a:solidFill>
                  <a:prstClr val="white">
                    <a:shade val="50000"/>
                  </a:prstClr>
                </a:solidFill>
              </a:rPr>
              <a:pPr>
                <a:defRPr/>
              </a:pPr>
              <a:t>11/11/2018</a:t>
            </a:fld>
            <a:endParaRPr lang="en-US">
              <a:solidFill>
                <a:prstClr val="white">
                  <a:shade val="50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07D2BF49-7DE0-481E-99CB-36B2D790FBA4}" type="slidenum">
              <a:rPr lang="en-US">
                <a:solidFill>
                  <a:prstClr val="white">
                    <a:shade val="50000"/>
                  </a:prstClr>
                </a:solidFill>
              </a:rPr>
              <a:pPr>
                <a:defRPr/>
              </a:pPr>
              <a:t>‹Nr.›</a:t>
            </a:fld>
            <a:endParaRPr lang="en-US">
              <a:solidFill>
                <a:prstClr val="white">
                  <a:shade val="50000"/>
                </a:prstClr>
              </a:solidFill>
            </a:endParaRPr>
          </a:p>
        </p:txBody>
      </p:sp>
    </p:spTree>
    <p:extLst>
      <p:ext uri="{BB962C8B-B14F-4D97-AF65-F5344CB8AC3E}">
        <p14:creationId xmlns:p14="http://schemas.microsoft.com/office/powerpoint/2010/main" val="26061951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13"/>
          <p:cNvSpPr>
            <a:spLocks noGrp="1"/>
          </p:cNvSpPr>
          <p:nvPr>
            <p:ph type="dt" sz="half" idx="10"/>
          </p:nvPr>
        </p:nvSpPr>
        <p:spPr/>
        <p:txBody>
          <a:bodyPr/>
          <a:lstStyle>
            <a:lvl1pPr>
              <a:defRPr/>
            </a:lvl1pPr>
          </a:lstStyle>
          <a:p>
            <a:pPr>
              <a:defRPr/>
            </a:pPr>
            <a:fld id="{ADE9471C-D4F8-4E38-96D0-A5A90D8497AC}" type="datetimeFigureOut">
              <a:rPr lang="en-US">
                <a:solidFill>
                  <a:prstClr val="white">
                    <a:shade val="50000"/>
                  </a:prstClr>
                </a:solidFill>
              </a:rPr>
              <a:pPr>
                <a:defRPr/>
              </a:pPr>
              <a:t>11/11/2018</a:t>
            </a:fld>
            <a:endParaRPr lang="en-US">
              <a:solidFill>
                <a:prstClr val="white">
                  <a:shade val="50000"/>
                </a:prstClr>
              </a:solidFill>
            </a:endParaRPr>
          </a:p>
        </p:txBody>
      </p:sp>
      <p:sp>
        <p:nvSpPr>
          <p:cNvPr id="6"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Foliennummernplatzhalter 22"/>
          <p:cNvSpPr>
            <a:spLocks noGrp="1"/>
          </p:cNvSpPr>
          <p:nvPr>
            <p:ph type="sldNum" sz="quarter" idx="12"/>
          </p:nvPr>
        </p:nvSpPr>
        <p:spPr/>
        <p:txBody>
          <a:bodyPr/>
          <a:lstStyle>
            <a:lvl1pPr>
              <a:defRPr/>
            </a:lvl1pPr>
          </a:lstStyle>
          <a:p>
            <a:pPr>
              <a:defRPr/>
            </a:pPr>
            <a:fld id="{78598F07-F4BE-47C9-AD94-47CDFB47B952}"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50409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5" name="Inhaltsplatzhalt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5025" y="2362201"/>
            <a:ext cx="4041775" cy="3763963"/>
          </a:xfrm>
        </p:spPr>
        <p:txBody>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13"/>
          <p:cNvSpPr>
            <a:spLocks noGrp="1"/>
          </p:cNvSpPr>
          <p:nvPr>
            <p:ph type="dt" sz="half" idx="10"/>
          </p:nvPr>
        </p:nvSpPr>
        <p:spPr/>
        <p:txBody>
          <a:bodyPr/>
          <a:lstStyle>
            <a:lvl1pPr>
              <a:defRPr/>
            </a:lvl1pPr>
          </a:lstStyle>
          <a:p>
            <a:pPr>
              <a:defRPr/>
            </a:pPr>
            <a:fld id="{2586B940-3043-4036-8396-018F826FDEDE}" type="datetimeFigureOut">
              <a:rPr lang="en-US">
                <a:solidFill>
                  <a:prstClr val="white">
                    <a:shade val="50000"/>
                  </a:prstClr>
                </a:solidFill>
              </a:rPr>
              <a:pPr>
                <a:defRPr/>
              </a:pPr>
              <a:t>11/11/2018</a:t>
            </a:fld>
            <a:endParaRPr lang="en-US">
              <a:solidFill>
                <a:prstClr val="white">
                  <a:shade val="50000"/>
                </a:prstClr>
              </a:solidFill>
            </a:endParaRPr>
          </a:p>
        </p:txBody>
      </p:sp>
      <p:sp>
        <p:nvSpPr>
          <p:cNvPr id="8"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Foliennummernplatzhalter 22"/>
          <p:cNvSpPr>
            <a:spLocks noGrp="1"/>
          </p:cNvSpPr>
          <p:nvPr>
            <p:ph type="sldNum" sz="quarter" idx="12"/>
          </p:nvPr>
        </p:nvSpPr>
        <p:spPr/>
        <p:txBody>
          <a:bodyPr/>
          <a:lstStyle>
            <a:lvl1pPr>
              <a:defRPr/>
            </a:lvl1pPr>
          </a:lstStyle>
          <a:p>
            <a:pPr>
              <a:defRPr/>
            </a:pPr>
            <a:fld id="{4A5058F6-7DEA-4056-AD15-47551AC2CBD4}"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90031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13"/>
          <p:cNvSpPr>
            <a:spLocks noGrp="1"/>
          </p:cNvSpPr>
          <p:nvPr>
            <p:ph type="dt" sz="half" idx="10"/>
          </p:nvPr>
        </p:nvSpPr>
        <p:spPr/>
        <p:txBody>
          <a:bodyPr/>
          <a:lstStyle>
            <a:lvl1pPr>
              <a:defRPr/>
            </a:lvl1pPr>
          </a:lstStyle>
          <a:p>
            <a:pPr>
              <a:defRPr/>
            </a:pPr>
            <a:fld id="{393F4DCE-064B-4A24-899E-EEAD44E2189D}" type="datetimeFigureOut">
              <a:rPr lang="en-US">
                <a:solidFill>
                  <a:prstClr val="white">
                    <a:shade val="50000"/>
                  </a:prstClr>
                </a:solidFill>
              </a:rPr>
              <a:pPr>
                <a:defRPr/>
              </a:pPr>
              <a:t>11/11/2018</a:t>
            </a:fld>
            <a:endParaRPr lang="en-US">
              <a:solidFill>
                <a:prstClr val="white">
                  <a:shade val="50000"/>
                </a:prstClr>
              </a:solidFill>
            </a:endParaRPr>
          </a:p>
        </p:txBody>
      </p:sp>
      <p:sp>
        <p:nvSpPr>
          <p:cNvPr id="4"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Foliennummernplatzhalter 22"/>
          <p:cNvSpPr>
            <a:spLocks noGrp="1"/>
          </p:cNvSpPr>
          <p:nvPr>
            <p:ph type="sldNum" sz="quarter" idx="12"/>
          </p:nvPr>
        </p:nvSpPr>
        <p:spPr/>
        <p:txBody>
          <a:bodyPr/>
          <a:lstStyle>
            <a:lvl1pPr>
              <a:defRPr/>
            </a:lvl1pPr>
          </a:lstStyle>
          <a:p>
            <a:pPr>
              <a:defRPr/>
            </a:pPr>
            <a:fld id="{2FDC80E7-F15B-40C4-B4FE-EB3334831883}"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181081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3"/>
          <p:cNvSpPr>
            <a:spLocks noGrp="1"/>
          </p:cNvSpPr>
          <p:nvPr>
            <p:ph type="dt" sz="half" idx="10"/>
          </p:nvPr>
        </p:nvSpPr>
        <p:spPr/>
        <p:txBody>
          <a:bodyPr/>
          <a:lstStyle>
            <a:lvl1pPr>
              <a:defRPr/>
            </a:lvl1pPr>
          </a:lstStyle>
          <a:p>
            <a:pPr>
              <a:defRPr/>
            </a:pPr>
            <a:fld id="{A40EB208-4CB1-40D5-8B92-36B06A316584}" type="datetimeFigureOut">
              <a:rPr lang="en-US">
                <a:solidFill>
                  <a:prstClr val="white">
                    <a:shade val="50000"/>
                  </a:prstClr>
                </a:solidFill>
              </a:rPr>
              <a:pPr>
                <a:defRPr/>
              </a:pPr>
              <a:t>11/11/2018</a:t>
            </a:fld>
            <a:endParaRPr lang="en-US">
              <a:solidFill>
                <a:prstClr val="white">
                  <a:shade val="50000"/>
                </a:prstClr>
              </a:solidFill>
            </a:endParaRPr>
          </a:p>
        </p:txBody>
      </p:sp>
      <p:sp>
        <p:nvSpPr>
          <p:cNvPr id="3"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Foliennummernplatzhalter 22"/>
          <p:cNvSpPr>
            <a:spLocks noGrp="1"/>
          </p:cNvSpPr>
          <p:nvPr>
            <p:ph type="sldNum" sz="quarter" idx="12"/>
          </p:nvPr>
        </p:nvSpPr>
        <p:spPr/>
        <p:txBody>
          <a:bodyPr/>
          <a:lstStyle>
            <a:lvl1pPr>
              <a:defRPr/>
            </a:lvl1pPr>
          </a:lstStyle>
          <a:p>
            <a:pPr>
              <a:defRPr/>
            </a:pPr>
            <a:fld id="{2F38D4C8-F1A4-4E18-AFE4-4890428AE9F6}"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54041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de-DE"/>
              <a:t>Titelmasterformat durch Klicken bearbeiten</a:t>
            </a:r>
            <a:endParaRPr lang="en-US"/>
          </a:p>
        </p:txBody>
      </p:sp>
      <p:sp>
        <p:nvSpPr>
          <p:cNvPr id="3" name="Textplatzhalt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de-DE"/>
              <a:t>Textmasterformat bearbeiten</a:t>
            </a:r>
          </a:p>
        </p:txBody>
      </p:sp>
      <p:sp>
        <p:nvSpPr>
          <p:cNvPr id="4" name="Inhaltsplatzhalter 3"/>
          <p:cNvSpPr>
            <a:spLocks noGrp="1"/>
          </p:cNvSpPr>
          <p:nvPr>
            <p:ph sz="half" idx="1"/>
          </p:nvPr>
        </p:nvSpPr>
        <p:spPr>
          <a:xfrm>
            <a:off x="3575051" y="273051"/>
            <a:ext cx="5111750" cy="5853113"/>
          </a:xfrm>
        </p:spPr>
        <p:txBody>
          <a:bodyPr/>
          <a:lstStyle>
            <a:lvl1pPr>
              <a:defRPr sz="2600"/>
            </a:lvl1pPr>
            <a:lvl2pPr>
              <a:defRPr sz="2400"/>
            </a:lvl2pPr>
            <a:lvl3pPr>
              <a:defRPr sz="2200"/>
            </a:lvl3pPr>
            <a:lvl4pPr>
              <a:defRPr sz="20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13"/>
          <p:cNvSpPr>
            <a:spLocks noGrp="1"/>
          </p:cNvSpPr>
          <p:nvPr>
            <p:ph type="dt" sz="half" idx="10"/>
          </p:nvPr>
        </p:nvSpPr>
        <p:spPr/>
        <p:txBody>
          <a:bodyPr/>
          <a:lstStyle>
            <a:lvl1pPr>
              <a:defRPr/>
            </a:lvl1pPr>
          </a:lstStyle>
          <a:p>
            <a:pPr>
              <a:defRPr/>
            </a:pPr>
            <a:fld id="{D1208A13-28C3-4E40-8661-D4E5E9EA4E0F}" type="datetimeFigureOut">
              <a:rPr lang="en-US">
                <a:solidFill>
                  <a:prstClr val="white">
                    <a:shade val="50000"/>
                  </a:prstClr>
                </a:solidFill>
              </a:rPr>
              <a:pPr>
                <a:defRPr/>
              </a:pPr>
              <a:t>11/11/2018</a:t>
            </a:fld>
            <a:endParaRPr lang="en-US">
              <a:solidFill>
                <a:prstClr val="white">
                  <a:shade val="50000"/>
                </a:prstClr>
              </a:solidFill>
            </a:endParaRPr>
          </a:p>
        </p:txBody>
      </p:sp>
      <p:sp>
        <p:nvSpPr>
          <p:cNvPr id="6"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Foliennummernplatzhalter 22"/>
          <p:cNvSpPr>
            <a:spLocks noGrp="1"/>
          </p:cNvSpPr>
          <p:nvPr>
            <p:ph type="sldNum" sz="quarter" idx="12"/>
          </p:nvPr>
        </p:nvSpPr>
        <p:spPr/>
        <p:txBody>
          <a:bodyPr/>
          <a:lstStyle>
            <a:lvl1pPr>
              <a:defRPr/>
            </a:lvl1pPr>
          </a:lstStyle>
          <a:p>
            <a:pPr>
              <a:defRPr/>
            </a:pPr>
            <a:fld id="{EEB3B48A-ABD8-4AD4-B249-FEE6FB0B228B}"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399966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15" rIns="45715" bIns="0" anchor="b">
            <a:sp3d prstMaterial="softEdge"/>
          </a:bodyPr>
          <a:lstStyle>
            <a:lvl1pPr algn="ctr">
              <a:buNone/>
              <a:defRPr sz="2000" b="1"/>
            </a:lvl1pPr>
          </a:lstStyle>
          <a:p>
            <a:r>
              <a:rPr lang="de-DE"/>
              <a:t>Titelmasterformat durch Klicken bearbeiten</a:t>
            </a:r>
            <a:endParaRPr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marL="0" indent="0" algn="l" rtl="0" eaLnBrk="1" latinLnBrk="0" hangingPunct="1">
              <a:buNone/>
              <a:defRPr sz="3200"/>
            </a:lvl1pPr>
          </a:lstStyle>
          <a:p>
            <a:pPr lvl="0"/>
            <a:r>
              <a:rPr lang="de-DE" noProof="0"/>
              <a:t>Bild durch Klicken auf Symbol hinzufügen</a:t>
            </a:r>
            <a:endParaRPr lang="en-US" noProof="0" dirty="0"/>
          </a:p>
        </p:txBody>
      </p:sp>
      <p:sp>
        <p:nvSpPr>
          <p:cNvPr id="4" name="Textplatzhalter 3"/>
          <p:cNvSpPr>
            <a:spLocks noGrp="1"/>
          </p:cNvSpPr>
          <p:nvPr>
            <p:ph type="body" sz="half" idx="2"/>
          </p:nvPr>
        </p:nvSpPr>
        <p:spPr>
          <a:xfrm>
            <a:off x="1828800" y="1166788"/>
            <a:ext cx="5486400" cy="530352"/>
          </a:xfrm>
        </p:spPr>
        <p:txBody>
          <a:bodyPr lIns="45715" rIns="45715"/>
          <a:lstStyle>
            <a:lvl1pPr marL="0" indent="0" algn="ctr">
              <a:buNone/>
              <a:defRPr sz="1400"/>
            </a:lvl1pPr>
            <a:lvl2pPr>
              <a:defRPr sz="1200"/>
            </a:lvl2pPr>
            <a:lvl3pPr>
              <a:defRPr sz="1000"/>
            </a:lvl3pPr>
            <a:lvl4pPr>
              <a:defRPr sz="900"/>
            </a:lvl4pPr>
            <a:lvl5pPr>
              <a:defRPr sz="900"/>
            </a:lvl5pPr>
          </a:lstStyle>
          <a:p>
            <a:pPr lvl="0"/>
            <a:r>
              <a:rPr lang="de-DE"/>
              <a:t>Textmasterformat bearbeiten</a:t>
            </a:r>
          </a:p>
        </p:txBody>
      </p:sp>
      <p:sp>
        <p:nvSpPr>
          <p:cNvPr id="5" name="Datumsplatzhalter 13"/>
          <p:cNvSpPr>
            <a:spLocks noGrp="1"/>
          </p:cNvSpPr>
          <p:nvPr>
            <p:ph type="dt" sz="half" idx="10"/>
          </p:nvPr>
        </p:nvSpPr>
        <p:spPr/>
        <p:txBody>
          <a:bodyPr/>
          <a:lstStyle>
            <a:lvl1pPr>
              <a:defRPr/>
            </a:lvl1pPr>
          </a:lstStyle>
          <a:p>
            <a:pPr>
              <a:defRPr/>
            </a:pPr>
            <a:fld id="{F172FB88-6D9A-49BD-B4D7-C615244B66A9}" type="datetimeFigureOut">
              <a:rPr lang="en-US">
                <a:solidFill>
                  <a:prstClr val="white">
                    <a:shade val="50000"/>
                  </a:prstClr>
                </a:solidFill>
              </a:rPr>
              <a:pPr>
                <a:defRPr/>
              </a:pPr>
              <a:t>11/11/2018</a:t>
            </a:fld>
            <a:endParaRPr lang="en-US">
              <a:solidFill>
                <a:prstClr val="white">
                  <a:shade val="50000"/>
                </a:prstClr>
              </a:solidFill>
            </a:endParaRPr>
          </a:p>
        </p:txBody>
      </p:sp>
      <p:sp>
        <p:nvSpPr>
          <p:cNvPr id="6" name="Fußzeilenplatzhalt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Foliennummernplatzhalter 22"/>
          <p:cNvSpPr>
            <a:spLocks noGrp="1"/>
          </p:cNvSpPr>
          <p:nvPr>
            <p:ph type="sldNum" sz="quarter" idx="12"/>
          </p:nvPr>
        </p:nvSpPr>
        <p:spPr/>
        <p:txBody>
          <a:bodyPr/>
          <a:lstStyle>
            <a:lvl1pPr>
              <a:defRPr/>
            </a:lvl1pPr>
          </a:lstStyle>
          <a:p>
            <a:pPr>
              <a:defRPr/>
            </a:pPr>
            <a:fld id="{86D4A1D3-643F-4389-97EF-F031BCCFDB9A}" type="slidenum">
              <a:rPr lang="en-US">
                <a:solidFill>
                  <a:prstClr val="white">
                    <a:shade val="50000"/>
                  </a:prstClr>
                </a:solidFill>
              </a:rPr>
              <a:pPr>
                <a:defRPr/>
              </a:pPr>
              <a:t>‹Nr.›</a:t>
            </a:fld>
            <a:endParaRPr lang="en-US" dirty="0">
              <a:solidFill>
                <a:prstClr val="white">
                  <a:shade val="50000"/>
                </a:prstClr>
              </a:solidFill>
            </a:endParaRPr>
          </a:p>
        </p:txBody>
      </p:sp>
    </p:spTree>
    <p:extLst>
      <p:ext uri="{BB962C8B-B14F-4D97-AF65-F5344CB8AC3E}">
        <p14:creationId xmlns:p14="http://schemas.microsoft.com/office/powerpoint/2010/main" val="35129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6480" y="275070"/>
            <a:ext cx="8231040" cy="1142039"/>
          </a:xfrm>
          <a:prstGeom prst="rect">
            <a:avLst/>
          </a:prstGeom>
        </p:spPr>
        <p:txBody>
          <a:bodyPr vert="horz" lIns="91430" tIns="45715" rIns="91430" bIns="45715" anchor="ctr">
            <a:normAutofit/>
            <a:scene3d>
              <a:camera prst="orthographicFront"/>
              <a:lightRig rig="soft" dir="t">
                <a:rot lat="0" lon="0" rev="16800000"/>
              </a:lightRig>
            </a:scene3d>
            <a:sp3d prstMaterial="softEdge">
              <a:bevelT w="38100" h="38100"/>
            </a:sp3d>
          </a:bodyPr>
          <a:lstStyle/>
          <a:p>
            <a:r>
              <a:rPr lang="de-DE"/>
              <a:t>Titelmasterformat durch Klicken bearbeiten</a:t>
            </a:r>
            <a:endParaRPr lang="en-US"/>
          </a:p>
        </p:txBody>
      </p:sp>
      <p:sp>
        <p:nvSpPr>
          <p:cNvPr id="1027" name="Textplatzhalter 12"/>
          <p:cNvSpPr>
            <a:spLocks noGrp="1"/>
          </p:cNvSpPr>
          <p:nvPr>
            <p:ph type="body" idx="1"/>
          </p:nvPr>
        </p:nvSpPr>
        <p:spPr bwMode="auto">
          <a:xfrm>
            <a:off x="456480" y="1600009"/>
            <a:ext cx="8231040" cy="470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4" name="Datumsplatzhalter 13"/>
          <p:cNvSpPr>
            <a:spLocks noGrp="1"/>
          </p:cNvSpPr>
          <p:nvPr>
            <p:ph type="dt" sz="half" idx="2"/>
          </p:nvPr>
        </p:nvSpPr>
        <p:spPr>
          <a:xfrm>
            <a:off x="456481" y="6417314"/>
            <a:ext cx="2134080" cy="364359"/>
          </a:xfrm>
          <a:prstGeom prst="rect">
            <a:avLst/>
          </a:prstGeom>
        </p:spPr>
        <p:txBody>
          <a:bodyPr vert="horz" lIns="91430" tIns="45715" rIns="91430" bIns="45715" anchor="b"/>
          <a:lstStyle>
            <a:lvl1pPr algn="l" eaLnBrk="1" latinLnBrk="0" hangingPunct="1">
              <a:lnSpc>
                <a:spcPct val="93000"/>
              </a:lnSpc>
              <a:buClr>
                <a:srgbClr val="000000"/>
              </a:buClr>
              <a:buSzPct val="100000"/>
              <a:buFont typeface="Times New Roman" pitchFamily="16" charset="0"/>
              <a:buNone/>
              <a:defRPr kumimoji="0" sz="1200">
                <a:solidFill>
                  <a:schemeClr val="tx1">
                    <a:shade val="50000"/>
                  </a:schemeClr>
                </a:solidFill>
                <a:ea typeface="Microsoft YaHei" charset="-122"/>
                <a:cs typeface="+mn-cs"/>
              </a:defRPr>
            </a:lvl1pPr>
          </a:lstStyle>
          <a:p>
            <a:pPr defTabSz="407526" fontAlgn="base">
              <a:spcBef>
                <a:spcPct val="0"/>
              </a:spcBef>
              <a:spcAft>
                <a:spcPct val="0"/>
              </a:spcAft>
              <a:defRPr/>
            </a:pPr>
            <a:fld id="{1247C109-D44A-4FA0-B2DE-42559BBF6C79}" type="datetimeFigureOut">
              <a:rPr lang="en-US">
                <a:solidFill>
                  <a:prstClr val="white">
                    <a:shade val="50000"/>
                  </a:prstClr>
                </a:solidFill>
                <a:latin typeface="Arial" charset="0"/>
              </a:rPr>
              <a:pPr defTabSz="407526" fontAlgn="base">
                <a:spcBef>
                  <a:spcPct val="0"/>
                </a:spcBef>
                <a:spcAft>
                  <a:spcPct val="0"/>
                </a:spcAft>
                <a:defRPr/>
              </a:pPr>
              <a:t>11/11/2018</a:t>
            </a:fld>
            <a:endParaRPr lang="en-US">
              <a:solidFill>
                <a:prstClr val="white">
                  <a:shade val="50000"/>
                </a:prstClr>
              </a:solidFill>
              <a:latin typeface="Arial" charset="0"/>
            </a:endParaRPr>
          </a:p>
        </p:txBody>
      </p:sp>
      <p:sp>
        <p:nvSpPr>
          <p:cNvPr id="3" name="Fußzeilenplatzhalter 2"/>
          <p:cNvSpPr>
            <a:spLocks noGrp="1"/>
          </p:cNvSpPr>
          <p:nvPr>
            <p:ph type="ftr" sz="quarter" idx="3"/>
          </p:nvPr>
        </p:nvSpPr>
        <p:spPr>
          <a:xfrm>
            <a:off x="3124800" y="6417314"/>
            <a:ext cx="2894400" cy="364359"/>
          </a:xfrm>
          <a:prstGeom prst="rect">
            <a:avLst/>
          </a:prstGeom>
        </p:spPr>
        <p:txBody>
          <a:bodyPr vert="horz" lIns="91430" tIns="45715" rIns="91430" bIns="45715" anchor="b"/>
          <a:lstStyle>
            <a:lvl1pPr algn="ctr" eaLnBrk="1" latinLnBrk="0" hangingPunct="1">
              <a:lnSpc>
                <a:spcPct val="93000"/>
              </a:lnSpc>
              <a:buClr>
                <a:srgbClr val="000000"/>
              </a:buClr>
              <a:buSzPct val="100000"/>
              <a:buFont typeface="Times New Roman" pitchFamily="16" charset="0"/>
              <a:buNone/>
              <a:defRPr kumimoji="0" sz="1200">
                <a:solidFill>
                  <a:schemeClr val="tx1">
                    <a:shade val="50000"/>
                  </a:schemeClr>
                </a:solidFill>
                <a:ea typeface="Microsoft YaHei" charset="-122"/>
                <a:cs typeface="+mn-cs"/>
              </a:defRPr>
            </a:lvl1pPr>
          </a:lstStyle>
          <a:p>
            <a:pPr defTabSz="407526" fontAlgn="base">
              <a:spcBef>
                <a:spcPct val="0"/>
              </a:spcBef>
              <a:spcAft>
                <a:spcPct val="0"/>
              </a:spcAft>
              <a:defRPr/>
            </a:pPr>
            <a:endParaRPr lang="en-US">
              <a:solidFill>
                <a:prstClr val="white">
                  <a:shade val="50000"/>
                </a:prstClr>
              </a:solidFill>
              <a:latin typeface="Arial" charset="0"/>
            </a:endParaRPr>
          </a:p>
        </p:txBody>
      </p:sp>
      <p:sp>
        <p:nvSpPr>
          <p:cNvPr id="23" name="Foliennummernplatzhalter 22"/>
          <p:cNvSpPr>
            <a:spLocks noGrp="1"/>
          </p:cNvSpPr>
          <p:nvPr>
            <p:ph type="sldNum" sz="quarter" idx="4"/>
          </p:nvPr>
        </p:nvSpPr>
        <p:spPr>
          <a:xfrm>
            <a:off x="7924321" y="6417314"/>
            <a:ext cx="763200" cy="364359"/>
          </a:xfrm>
          <a:prstGeom prst="rect">
            <a:avLst/>
          </a:prstGeom>
        </p:spPr>
        <p:txBody>
          <a:bodyPr vert="horz" lIns="0" tIns="45715" rIns="0" bIns="45715" anchor="b"/>
          <a:lstStyle>
            <a:lvl1pPr algn="r" eaLnBrk="1" latinLnBrk="0" hangingPunct="1">
              <a:lnSpc>
                <a:spcPct val="93000"/>
              </a:lnSpc>
              <a:buClr>
                <a:srgbClr val="000000"/>
              </a:buClr>
              <a:buSzPct val="100000"/>
              <a:buFont typeface="Times New Roman" pitchFamily="16" charset="0"/>
              <a:buNone/>
              <a:defRPr kumimoji="0" sz="1200">
                <a:solidFill>
                  <a:schemeClr val="tx1">
                    <a:shade val="50000"/>
                  </a:schemeClr>
                </a:solidFill>
                <a:ea typeface="Microsoft YaHei" charset="-122"/>
                <a:cs typeface="+mn-cs"/>
              </a:defRPr>
            </a:lvl1pPr>
          </a:lstStyle>
          <a:p>
            <a:pPr defTabSz="407526" fontAlgn="base">
              <a:spcBef>
                <a:spcPct val="0"/>
              </a:spcBef>
              <a:spcAft>
                <a:spcPct val="0"/>
              </a:spcAft>
              <a:defRPr/>
            </a:pPr>
            <a:fld id="{314C458B-C02A-4271-B0C2-6A8194D33877}" type="slidenum">
              <a:rPr lang="en-US">
                <a:solidFill>
                  <a:prstClr val="white">
                    <a:shade val="50000"/>
                  </a:prstClr>
                </a:solidFill>
                <a:latin typeface="Arial" charset="0"/>
              </a:rPr>
              <a:pPr defTabSz="407526" fontAlgn="base">
                <a:spcBef>
                  <a:spcPct val="0"/>
                </a:spcBef>
                <a:spcAft>
                  <a:spcPct val="0"/>
                </a:spcAft>
                <a:defRPr/>
              </a:pPr>
              <a:t>‹Nr.›</a:t>
            </a:fld>
            <a:endParaRPr lang="en-US" dirty="0">
              <a:solidFill>
                <a:prstClr val="white">
                  <a:shade val="50000"/>
                </a:prstClr>
              </a:solidFill>
              <a:latin typeface="Arial" charset="0"/>
            </a:endParaRPr>
          </a:p>
        </p:txBody>
      </p:sp>
    </p:spTree>
    <p:extLst>
      <p:ext uri="{BB962C8B-B14F-4D97-AF65-F5344CB8AC3E}">
        <p14:creationId xmlns:p14="http://schemas.microsoft.com/office/powerpoint/2010/main" val="34082311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14726" algn="ctr" rtl="0" fontAlgn="base">
        <a:spcBef>
          <a:spcPct val="0"/>
        </a:spcBef>
        <a:spcAft>
          <a:spcPct val="0"/>
        </a:spcAft>
        <a:defRPr sz="4100" b="1">
          <a:solidFill>
            <a:schemeClr val="tx1"/>
          </a:solidFill>
          <a:latin typeface="Lucida Sans" pitchFamily="34" charset="0"/>
        </a:defRPr>
      </a:lvl6pPr>
      <a:lvl7pPr marL="829452" algn="ctr" rtl="0" fontAlgn="base">
        <a:spcBef>
          <a:spcPct val="0"/>
        </a:spcBef>
        <a:spcAft>
          <a:spcPct val="0"/>
        </a:spcAft>
        <a:defRPr sz="4100" b="1">
          <a:solidFill>
            <a:schemeClr val="tx1"/>
          </a:solidFill>
          <a:latin typeface="Lucida Sans" pitchFamily="34" charset="0"/>
        </a:defRPr>
      </a:lvl7pPr>
      <a:lvl8pPr marL="1244178" algn="ctr" rtl="0" fontAlgn="base">
        <a:spcBef>
          <a:spcPct val="0"/>
        </a:spcBef>
        <a:spcAft>
          <a:spcPct val="0"/>
        </a:spcAft>
        <a:defRPr sz="4100" b="1">
          <a:solidFill>
            <a:schemeClr val="tx1"/>
          </a:solidFill>
          <a:latin typeface="Lucida Sans" pitchFamily="34" charset="0"/>
        </a:defRPr>
      </a:lvl8pPr>
      <a:lvl9pPr marL="1658904" algn="ctr" rtl="0" fontAlgn="base">
        <a:spcBef>
          <a:spcPct val="0"/>
        </a:spcBef>
        <a:spcAft>
          <a:spcPct val="0"/>
        </a:spcAft>
        <a:defRPr sz="4100" b="1">
          <a:solidFill>
            <a:schemeClr val="tx1"/>
          </a:solidFill>
          <a:latin typeface="Lucida Sans" pitchFamily="34" charset="0"/>
        </a:defRPr>
      </a:lvl9pPr>
    </p:titleStyle>
    <p:bodyStyle>
      <a:lvl1pPr marL="547208" indent="-410407"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33" indent="-282244"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297" indent="-22752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180" indent="-18144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5143" indent="-18144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609" indent="-182861"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756" indent="-182861"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03" indent="-182861"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051" indent="-182861"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3"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8"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3" algn="l" rtl="0" eaLnBrk="1" latinLnBrk="0" hangingPunct="1">
        <a:defRPr kumimoji="0" kern="1200">
          <a:solidFill>
            <a:schemeClr val="tx1"/>
          </a:solidFill>
          <a:latin typeface="+mn-lt"/>
          <a:ea typeface="+mn-ea"/>
          <a:cs typeface="+mn-cs"/>
        </a:defRPr>
      </a:lvl6pPr>
      <a:lvl7pPr marL="2742915" algn="l" rtl="0" eaLnBrk="1" latinLnBrk="0" hangingPunct="1">
        <a:defRPr kumimoji="0" kern="1200">
          <a:solidFill>
            <a:schemeClr val="tx1"/>
          </a:solidFill>
          <a:latin typeface="+mn-lt"/>
          <a:ea typeface="+mn-ea"/>
          <a:cs typeface="+mn-cs"/>
        </a:defRPr>
      </a:lvl7pPr>
      <a:lvl8pPr marL="3200068" algn="l" rtl="0" eaLnBrk="1" latinLnBrk="0" hangingPunct="1">
        <a:defRPr kumimoji="0" kern="1200">
          <a:solidFill>
            <a:schemeClr val="tx1"/>
          </a:solidFill>
          <a:latin typeface="+mn-lt"/>
          <a:ea typeface="+mn-ea"/>
          <a:cs typeface="+mn-cs"/>
        </a:defRPr>
      </a:lvl8pPr>
      <a:lvl9pPr marL="36572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54868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1322601" y="1618346"/>
            <a:ext cx="1368152" cy="369332"/>
          </a:xfrm>
          <a:prstGeom prst="rect">
            <a:avLst/>
          </a:prstGeom>
          <a:noFill/>
        </p:spPr>
        <p:txBody>
          <a:bodyPr wrap="square" rtlCol="0">
            <a:spAutoFit/>
          </a:bodyPr>
          <a:lstStyle/>
          <a:p>
            <a:r>
              <a:rPr lang="de-DE" dirty="0">
                <a:latin typeface="+mj-lt"/>
              </a:rPr>
              <a:t>Teil 4</a:t>
            </a:r>
          </a:p>
        </p:txBody>
      </p:sp>
      <p:sp>
        <p:nvSpPr>
          <p:cNvPr id="2" name="Textfeld 1">
            <a:extLst>
              <a:ext uri="{FF2B5EF4-FFF2-40B4-BE49-F238E27FC236}">
                <a16:creationId xmlns:a16="http://schemas.microsoft.com/office/drawing/2014/main" id="{6EB05F3A-5765-4172-AC24-1E5C67A1B31E}"/>
              </a:ext>
            </a:extLst>
          </p:cNvPr>
          <p:cNvSpPr txBox="1"/>
          <p:nvPr/>
        </p:nvSpPr>
        <p:spPr>
          <a:xfrm>
            <a:off x="692278" y="2402783"/>
            <a:ext cx="7759444" cy="2862322"/>
          </a:xfrm>
          <a:prstGeom prst="rect">
            <a:avLst/>
          </a:prstGeom>
          <a:noFill/>
        </p:spPr>
        <p:txBody>
          <a:bodyPr wrap="square" rtlCol="0">
            <a:spAutoFit/>
          </a:bodyPr>
          <a:lstStyle/>
          <a:p>
            <a:pPr algn="ctr"/>
            <a:r>
              <a:rPr lang="de-DE" sz="6000" dirty="0">
                <a:solidFill>
                  <a:schemeClr val="bg1"/>
                </a:solidFill>
                <a:latin typeface="+mj-lt"/>
              </a:rPr>
              <a:t>Das Geheimnis stabiler Beziehungen </a:t>
            </a:r>
          </a:p>
        </p:txBody>
      </p:sp>
    </p:spTree>
    <p:extLst>
      <p:ext uri="{BB962C8B-B14F-4D97-AF65-F5344CB8AC3E}">
        <p14:creationId xmlns:p14="http://schemas.microsoft.com/office/powerpoint/2010/main" val="2958708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251520" y="2767280"/>
            <a:ext cx="5544616" cy="1938992"/>
          </a:xfrm>
          <a:prstGeom prst="rect">
            <a:avLst/>
          </a:prstGeom>
          <a:noFill/>
        </p:spPr>
        <p:txBody>
          <a:bodyPr wrap="square" rtlCol="0">
            <a:spAutoFit/>
          </a:bodyPr>
          <a:lstStyle/>
          <a:p>
            <a:r>
              <a:rPr lang="de-DE" sz="4000" b="1" dirty="0">
                <a:solidFill>
                  <a:srgbClr val="3D3129"/>
                </a:solidFill>
                <a:latin typeface="+mj-lt"/>
              </a:rPr>
              <a:t>	Ich – </a:t>
            </a:r>
          </a:p>
          <a:p>
            <a:r>
              <a:rPr lang="de-DE" sz="4000" b="1" dirty="0">
                <a:solidFill>
                  <a:srgbClr val="3D3129"/>
                </a:solidFill>
                <a:latin typeface="+mj-lt"/>
              </a:rPr>
              <a:t>Botschaft</a:t>
            </a:r>
          </a:p>
          <a:p>
            <a:endParaRPr lang="de-DE" sz="4000" b="1" dirty="0">
              <a:solidFill>
                <a:srgbClr val="3D3129"/>
              </a:solidFill>
              <a:latin typeface="+mj-lt"/>
            </a:endParaRPr>
          </a:p>
        </p:txBody>
      </p:sp>
      <p:pic>
        <p:nvPicPr>
          <p:cNvPr id="4" name="Grafik 3">
            <a:extLst>
              <a:ext uri="{FF2B5EF4-FFF2-40B4-BE49-F238E27FC236}">
                <a16:creationId xmlns:a16="http://schemas.microsoft.com/office/drawing/2014/main" id="{F5CD0D88-3BF1-4758-A7B3-55282410C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4624"/>
            <a:ext cx="3456384" cy="6912768"/>
          </a:xfrm>
          <a:prstGeom prst="rect">
            <a:avLst/>
          </a:prstGeom>
        </p:spPr>
      </p:pic>
    </p:spTree>
    <p:extLst>
      <p:ext uri="{BB962C8B-B14F-4D97-AF65-F5344CB8AC3E}">
        <p14:creationId xmlns:p14="http://schemas.microsoft.com/office/powerpoint/2010/main" val="1174132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467544" y="2060848"/>
            <a:ext cx="8136904" cy="3939540"/>
          </a:xfrm>
          <a:prstGeom prst="rect">
            <a:avLst/>
          </a:prstGeom>
          <a:noFill/>
        </p:spPr>
        <p:txBody>
          <a:bodyPr wrap="square" rtlCol="0">
            <a:spAutoFit/>
          </a:bodyPr>
          <a:lstStyle/>
          <a:p>
            <a:endParaRPr lang="de-DE" sz="2400" dirty="0">
              <a:solidFill>
                <a:srgbClr val="3D3129"/>
              </a:solidFill>
              <a:latin typeface="+mj-lt"/>
            </a:endParaRPr>
          </a:p>
          <a:p>
            <a:r>
              <a:rPr lang="de-DE" sz="2400" b="1" dirty="0">
                <a:solidFill>
                  <a:srgbClr val="3D3129"/>
                </a:solidFill>
                <a:latin typeface="+mj-lt"/>
              </a:rPr>
              <a:t>Johannes 14, 26</a:t>
            </a:r>
          </a:p>
          <a:p>
            <a:endParaRPr lang="de-DE" sz="2400" dirty="0">
              <a:solidFill>
                <a:srgbClr val="3D3129"/>
              </a:solidFill>
              <a:latin typeface="+mj-lt"/>
            </a:endParaRPr>
          </a:p>
          <a:p>
            <a:r>
              <a:rPr lang="de-DE" sz="2400" dirty="0">
                <a:solidFill>
                  <a:schemeClr val="bg1"/>
                </a:solidFill>
                <a:latin typeface="+mj-lt"/>
              </a:rPr>
              <a:t>Doch wenn der Vater </a:t>
            </a:r>
            <a:r>
              <a:rPr lang="de-DE" sz="2400" b="1" dirty="0">
                <a:solidFill>
                  <a:schemeClr val="bg1"/>
                </a:solidFill>
                <a:latin typeface="+mj-lt"/>
              </a:rPr>
              <a:t>den Ratgeber</a:t>
            </a:r>
            <a:r>
              <a:rPr lang="de-DE" sz="2400" dirty="0">
                <a:solidFill>
                  <a:schemeClr val="bg1"/>
                </a:solidFill>
                <a:latin typeface="+mj-lt"/>
              </a:rPr>
              <a:t> als meinen Stellvertreter schickt - und damit meine ich </a:t>
            </a:r>
            <a:r>
              <a:rPr lang="de-DE" sz="2400" b="1" dirty="0">
                <a:solidFill>
                  <a:schemeClr val="bg1"/>
                </a:solidFill>
                <a:latin typeface="+mj-lt"/>
              </a:rPr>
              <a:t>den Heiligen Geist </a:t>
            </a:r>
            <a:r>
              <a:rPr lang="de-DE" sz="2400" dirty="0">
                <a:solidFill>
                  <a:schemeClr val="bg1"/>
                </a:solidFill>
                <a:latin typeface="+mj-lt"/>
              </a:rPr>
              <a:t>-, wird er euch alles lehren und euch an alles erinnern, was ich euch gesagt habe. </a:t>
            </a: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r>
              <a:rPr lang="de-DE" sz="1000" dirty="0">
                <a:solidFill>
                  <a:schemeClr val="bg1"/>
                </a:solidFill>
                <a:latin typeface="+mj-lt"/>
              </a:rPr>
              <a:t>Neues Leben. Die Bibel © 2002 und 2006 SCM </a:t>
            </a:r>
            <a:r>
              <a:rPr lang="de-DE" sz="1000" dirty="0" err="1">
                <a:solidFill>
                  <a:schemeClr val="bg1"/>
                </a:solidFill>
                <a:latin typeface="+mj-lt"/>
              </a:rPr>
              <a:t>R.Brockhaus</a:t>
            </a:r>
            <a:r>
              <a:rPr lang="de-DE" sz="1000" dirty="0">
                <a:solidFill>
                  <a:schemeClr val="bg1"/>
                </a:solidFill>
                <a:latin typeface="+mj-lt"/>
              </a:rPr>
              <a:t> im SCM-Verlag GmbH &amp; Co. KG, Witten</a:t>
            </a:r>
          </a:p>
        </p:txBody>
      </p:sp>
    </p:spTree>
    <p:extLst>
      <p:ext uri="{BB962C8B-B14F-4D97-AF65-F5344CB8AC3E}">
        <p14:creationId xmlns:p14="http://schemas.microsoft.com/office/powerpoint/2010/main" val="1854452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707904" y="477665"/>
            <a:ext cx="3312368" cy="1569660"/>
          </a:xfrm>
          <a:prstGeom prst="rect">
            <a:avLst/>
          </a:prstGeom>
          <a:noFill/>
        </p:spPr>
        <p:txBody>
          <a:bodyPr wrap="square" rtlCol="0">
            <a:spAutoFit/>
          </a:bodyPr>
          <a:lstStyle/>
          <a:p>
            <a:endParaRPr lang="de-DE" sz="2400" dirty="0">
              <a:solidFill>
                <a:srgbClr val="3D3129"/>
              </a:solidFill>
              <a:latin typeface="+mj-lt"/>
            </a:endParaRPr>
          </a:p>
          <a:p>
            <a:r>
              <a:rPr lang="de-DE" sz="2400" b="1" dirty="0">
                <a:solidFill>
                  <a:schemeClr val="bg1"/>
                </a:solidFill>
                <a:latin typeface="+mj-lt"/>
              </a:rPr>
              <a:t>David &amp; Bathseba	</a:t>
            </a:r>
          </a:p>
          <a:p>
            <a:endParaRPr lang="de-DE" sz="2400" dirty="0">
              <a:solidFill>
                <a:schemeClr val="bg1"/>
              </a:solidFill>
              <a:latin typeface="+mj-lt"/>
            </a:endParaRPr>
          </a:p>
        </p:txBody>
      </p:sp>
      <p:pic>
        <p:nvPicPr>
          <p:cNvPr id="4" name="Grafik 3">
            <a:extLst>
              <a:ext uri="{FF2B5EF4-FFF2-40B4-BE49-F238E27FC236}">
                <a16:creationId xmlns:a16="http://schemas.microsoft.com/office/drawing/2014/main" id="{D16C8A1D-9125-4008-91DF-E8140B1EB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2204864"/>
            <a:ext cx="5591168" cy="3888432"/>
          </a:xfrm>
          <a:prstGeom prst="rect">
            <a:avLst/>
          </a:prstGeom>
        </p:spPr>
      </p:pic>
    </p:spTree>
    <p:extLst>
      <p:ext uri="{BB962C8B-B14F-4D97-AF65-F5344CB8AC3E}">
        <p14:creationId xmlns:p14="http://schemas.microsoft.com/office/powerpoint/2010/main" val="32763427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81077" y="1772816"/>
            <a:ext cx="8136904" cy="4678204"/>
          </a:xfrm>
          <a:prstGeom prst="rect">
            <a:avLst/>
          </a:prstGeom>
          <a:noFill/>
        </p:spPr>
        <p:txBody>
          <a:bodyPr wrap="square" rtlCol="0">
            <a:spAutoFit/>
          </a:bodyPr>
          <a:lstStyle/>
          <a:p>
            <a:r>
              <a:rPr lang="de-DE" sz="2400" b="1" dirty="0">
                <a:solidFill>
                  <a:schemeClr val="bg1"/>
                </a:solidFill>
                <a:latin typeface="+mj-lt"/>
              </a:rPr>
              <a:t>Psalm 32, 3 - 5</a:t>
            </a:r>
          </a:p>
          <a:p>
            <a:endParaRPr lang="de-DE" sz="2400" dirty="0">
              <a:solidFill>
                <a:schemeClr val="bg1"/>
              </a:solidFill>
              <a:latin typeface="+mj-lt"/>
            </a:endParaRPr>
          </a:p>
          <a:p>
            <a:r>
              <a:rPr lang="de-DE" sz="2400" dirty="0">
                <a:solidFill>
                  <a:schemeClr val="bg1"/>
                </a:solidFill>
                <a:latin typeface="+mj-lt"/>
              </a:rPr>
              <a:t>Als ich mich weigerte, meine Schuld zu bekennen, war ich schwach und elend, dass ich den ganzen Tag nur noch stöhnte und jammerte. Tag und Nacht bedrückte mich dein Zorn, meine Kraft vertrocknete wie Wasser in der Sommerhitze. </a:t>
            </a:r>
          </a:p>
          <a:p>
            <a:r>
              <a:rPr lang="de-DE" sz="2400" dirty="0">
                <a:solidFill>
                  <a:schemeClr val="bg1"/>
                </a:solidFill>
                <a:latin typeface="+mj-lt"/>
              </a:rPr>
              <a:t>Doch endlich gestand ich dir meine Sünde und gab es auf, sie zu verbergen. Ich sagte: »Ich will dem Herrn meine Auflehnung bekennen.« Und du hast mir vergeben und meine Schuld weggenommen!</a:t>
            </a:r>
          </a:p>
          <a:p>
            <a:endParaRPr lang="de-DE" sz="2400" dirty="0">
              <a:solidFill>
                <a:schemeClr val="bg1"/>
              </a:solidFill>
              <a:latin typeface="+mj-lt"/>
            </a:endParaRPr>
          </a:p>
          <a:p>
            <a:r>
              <a:rPr lang="de-DE" sz="1000" dirty="0">
                <a:solidFill>
                  <a:schemeClr val="bg1"/>
                </a:solidFill>
                <a:latin typeface="+mj-lt"/>
              </a:rPr>
              <a:t>Neues Leben. Die Bibel © 2002 und 2006 SCM </a:t>
            </a:r>
            <a:r>
              <a:rPr lang="de-DE" sz="1000" dirty="0" err="1">
                <a:solidFill>
                  <a:schemeClr val="bg1"/>
                </a:solidFill>
                <a:latin typeface="+mj-lt"/>
              </a:rPr>
              <a:t>R.Brockhaus</a:t>
            </a:r>
            <a:r>
              <a:rPr lang="de-DE" sz="1000" dirty="0">
                <a:solidFill>
                  <a:schemeClr val="bg1"/>
                </a:solidFill>
                <a:latin typeface="+mj-lt"/>
              </a:rPr>
              <a:t> im SCM-Verlag GmbH &amp; Co. KG, Witten</a:t>
            </a:r>
          </a:p>
        </p:txBody>
      </p:sp>
    </p:spTree>
    <p:extLst>
      <p:ext uri="{BB962C8B-B14F-4D97-AF65-F5344CB8AC3E}">
        <p14:creationId xmlns:p14="http://schemas.microsoft.com/office/powerpoint/2010/main" val="31264631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467544" y="2060848"/>
            <a:ext cx="8136904" cy="4308872"/>
          </a:xfrm>
          <a:prstGeom prst="rect">
            <a:avLst/>
          </a:prstGeom>
          <a:noFill/>
        </p:spPr>
        <p:txBody>
          <a:bodyPr wrap="square" rtlCol="0">
            <a:spAutoFit/>
          </a:bodyPr>
          <a:lstStyle/>
          <a:p>
            <a:endParaRPr lang="de-DE" sz="2400" dirty="0">
              <a:solidFill>
                <a:srgbClr val="3D3129"/>
              </a:solidFill>
              <a:latin typeface="+mj-lt"/>
            </a:endParaRPr>
          </a:p>
          <a:p>
            <a:r>
              <a:rPr lang="de-DE" sz="2400" b="1" dirty="0">
                <a:solidFill>
                  <a:schemeClr val="bg1"/>
                </a:solidFill>
                <a:latin typeface="+mj-lt"/>
              </a:rPr>
              <a:t>Johannes 8, 26</a:t>
            </a:r>
          </a:p>
          <a:p>
            <a:endParaRPr lang="de-DE" sz="2400" dirty="0">
              <a:solidFill>
                <a:schemeClr val="bg1"/>
              </a:solidFill>
              <a:latin typeface="+mj-lt"/>
            </a:endParaRPr>
          </a:p>
          <a:p>
            <a:r>
              <a:rPr lang="de-DE" sz="2400" dirty="0">
                <a:solidFill>
                  <a:schemeClr val="bg1"/>
                </a:solidFill>
                <a:latin typeface="+mj-lt"/>
              </a:rPr>
              <a:t>Ich hätte noch vieles über euch zu sagen und vieles zu verurteilen. </a:t>
            </a:r>
          </a:p>
          <a:p>
            <a:endParaRPr lang="de-DE" sz="2400" dirty="0">
              <a:solidFill>
                <a:schemeClr val="bg1"/>
              </a:solidFill>
              <a:latin typeface="+mj-lt"/>
            </a:endParaRPr>
          </a:p>
          <a:p>
            <a:r>
              <a:rPr lang="de-DE" sz="2400" dirty="0">
                <a:solidFill>
                  <a:schemeClr val="bg1"/>
                </a:solidFill>
                <a:latin typeface="+mj-lt"/>
              </a:rPr>
              <a:t>Aber ich sage der Welt nur das, </a:t>
            </a:r>
            <a:r>
              <a:rPr lang="de-DE" sz="2400" b="1" dirty="0">
                <a:solidFill>
                  <a:schemeClr val="bg1"/>
                </a:solidFill>
                <a:latin typeface="+mj-lt"/>
              </a:rPr>
              <a:t>was ich von dem gehört habe</a:t>
            </a:r>
            <a:r>
              <a:rPr lang="de-DE" sz="2400" dirty="0">
                <a:solidFill>
                  <a:schemeClr val="bg1"/>
                </a:solidFill>
                <a:latin typeface="+mj-lt"/>
              </a:rPr>
              <a:t>, der mich gesandt hat, und er sagt die Wahrheit.</a:t>
            </a:r>
          </a:p>
          <a:p>
            <a:endParaRPr lang="de-DE" sz="2400" dirty="0">
              <a:solidFill>
                <a:schemeClr val="bg1"/>
              </a:solidFill>
              <a:latin typeface="+mj-lt"/>
            </a:endParaRPr>
          </a:p>
          <a:p>
            <a:endParaRPr lang="de-DE" sz="2400" dirty="0">
              <a:solidFill>
                <a:schemeClr val="bg1"/>
              </a:solidFill>
              <a:latin typeface="+mj-lt"/>
            </a:endParaRPr>
          </a:p>
          <a:p>
            <a:r>
              <a:rPr lang="de-DE" sz="1000" dirty="0">
                <a:solidFill>
                  <a:schemeClr val="bg1"/>
                </a:solidFill>
                <a:latin typeface="+mj-lt"/>
              </a:rPr>
              <a:t>Neues Leben. Die Bibel © 2002 und 2006 SCM </a:t>
            </a:r>
            <a:r>
              <a:rPr lang="de-DE" sz="1000" dirty="0" err="1">
                <a:solidFill>
                  <a:schemeClr val="bg1"/>
                </a:solidFill>
                <a:latin typeface="+mj-lt"/>
              </a:rPr>
              <a:t>R.Brockhaus</a:t>
            </a:r>
            <a:r>
              <a:rPr lang="de-DE" sz="1000" dirty="0">
                <a:solidFill>
                  <a:schemeClr val="bg1"/>
                </a:solidFill>
                <a:latin typeface="+mj-lt"/>
              </a:rPr>
              <a:t> im SCM-Verlag GmbH &amp; Co. KG, Witten</a:t>
            </a:r>
          </a:p>
        </p:txBody>
      </p:sp>
    </p:spTree>
    <p:extLst>
      <p:ext uri="{BB962C8B-B14F-4D97-AF65-F5344CB8AC3E}">
        <p14:creationId xmlns:p14="http://schemas.microsoft.com/office/powerpoint/2010/main" val="504080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467544" y="2060848"/>
            <a:ext cx="8136904" cy="3570208"/>
          </a:xfrm>
          <a:prstGeom prst="rect">
            <a:avLst/>
          </a:prstGeom>
          <a:noFill/>
        </p:spPr>
        <p:txBody>
          <a:bodyPr wrap="square" rtlCol="0">
            <a:spAutoFit/>
          </a:bodyPr>
          <a:lstStyle/>
          <a:p>
            <a:endParaRPr lang="de-DE" sz="2400" dirty="0">
              <a:solidFill>
                <a:srgbClr val="3D3129"/>
              </a:solidFill>
              <a:latin typeface="+mj-lt"/>
            </a:endParaRPr>
          </a:p>
          <a:p>
            <a:r>
              <a:rPr lang="de-DE" sz="2400" b="1" dirty="0">
                <a:solidFill>
                  <a:schemeClr val="bg1"/>
                </a:solidFill>
                <a:latin typeface="+mj-lt"/>
              </a:rPr>
              <a:t>Johannes 16, 13</a:t>
            </a:r>
          </a:p>
          <a:p>
            <a:endParaRPr lang="de-DE" sz="2400" dirty="0">
              <a:solidFill>
                <a:schemeClr val="bg1"/>
              </a:solidFill>
              <a:latin typeface="+mj-lt"/>
            </a:endParaRPr>
          </a:p>
          <a:p>
            <a:r>
              <a:rPr lang="de-DE" sz="2400" dirty="0">
                <a:solidFill>
                  <a:schemeClr val="bg1"/>
                </a:solidFill>
                <a:latin typeface="+mj-lt"/>
              </a:rPr>
              <a:t>Doch wenn der Geist der Wahrheit kommt, wird er euch in alle Wahrheit leiten. </a:t>
            </a: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r>
              <a:rPr lang="de-DE" sz="1000" dirty="0">
                <a:solidFill>
                  <a:schemeClr val="bg1"/>
                </a:solidFill>
                <a:latin typeface="+mj-lt"/>
              </a:rPr>
              <a:t>Neues Leben. Die Bibel © 2002 und 2006 SCM </a:t>
            </a:r>
            <a:r>
              <a:rPr lang="de-DE" sz="1000" dirty="0" err="1">
                <a:solidFill>
                  <a:schemeClr val="bg1"/>
                </a:solidFill>
                <a:latin typeface="+mj-lt"/>
              </a:rPr>
              <a:t>R.Brockhaus</a:t>
            </a:r>
            <a:r>
              <a:rPr lang="de-DE" sz="1000" dirty="0">
                <a:solidFill>
                  <a:schemeClr val="bg1"/>
                </a:solidFill>
                <a:latin typeface="+mj-lt"/>
              </a:rPr>
              <a:t> im SCM-Verlag GmbH &amp; Co. KG, Witten</a:t>
            </a:r>
          </a:p>
        </p:txBody>
      </p:sp>
    </p:spTree>
    <p:extLst>
      <p:ext uri="{BB962C8B-B14F-4D97-AF65-F5344CB8AC3E}">
        <p14:creationId xmlns:p14="http://schemas.microsoft.com/office/powerpoint/2010/main" val="12788661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467544" y="2060848"/>
            <a:ext cx="8136904" cy="3570208"/>
          </a:xfrm>
          <a:prstGeom prst="rect">
            <a:avLst/>
          </a:prstGeom>
          <a:noFill/>
        </p:spPr>
        <p:txBody>
          <a:bodyPr wrap="square" rtlCol="0">
            <a:spAutoFit/>
          </a:bodyPr>
          <a:lstStyle/>
          <a:p>
            <a:endParaRPr lang="de-DE" sz="2400" dirty="0">
              <a:solidFill>
                <a:srgbClr val="3D3129"/>
              </a:solidFill>
              <a:latin typeface="+mj-lt"/>
            </a:endParaRPr>
          </a:p>
          <a:p>
            <a:r>
              <a:rPr lang="de-DE" sz="2400" b="1" dirty="0">
                <a:solidFill>
                  <a:schemeClr val="bg1"/>
                </a:solidFill>
                <a:latin typeface="+mj-lt"/>
              </a:rPr>
              <a:t>Johannes 16, 13</a:t>
            </a:r>
          </a:p>
          <a:p>
            <a:endParaRPr lang="de-DE" sz="2400" dirty="0">
              <a:solidFill>
                <a:schemeClr val="bg1"/>
              </a:solidFill>
              <a:latin typeface="+mj-lt"/>
            </a:endParaRPr>
          </a:p>
          <a:p>
            <a:r>
              <a:rPr lang="de-DE" sz="2400" dirty="0">
                <a:solidFill>
                  <a:schemeClr val="bg1"/>
                </a:solidFill>
                <a:latin typeface="+mj-lt"/>
              </a:rPr>
              <a:t>Doch wenn der Geist der Wahrheit kommt, wird er euch in alle Wahrheit leiten. </a:t>
            </a:r>
          </a:p>
          <a:p>
            <a:endParaRPr lang="de-DE" sz="2400" dirty="0">
              <a:solidFill>
                <a:schemeClr val="bg1"/>
              </a:solidFill>
              <a:latin typeface="+mj-lt"/>
            </a:endParaRPr>
          </a:p>
          <a:p>
            <a:r>
              <a:rPr lang="de-DE" sz="2400" dirty="0">
                <a:solidFill>
                  <a:schemeClr val="bg1"/>
                </a:solidFill>
                <a:latin typeface="+mj-lt"/>
              </a:rPr>
              <a:t>Er wird nicht seine eigenen Anschauungen vertreten, sondern wird euch sagen, </a:t>
            </a:r>
            <a:r>
              <a:rPr lang="de-DE" sz="2400" b="1" dirty="0">
                <a:solidFill>
                  <a:schemeClr val="bg1"/>
                </a:solidFill>
                <a:latin typeface="+mj-lt"/>
              </a:rPr>
              <a:t>was er gehört hat</a:t>
            </a:r>
            <a:r>
              <a:rPr lang="de-DE" sz="2400" dirty="0">
                <a:solidFill>
                  <a:schemeClr val="bg1"/>
                </a:solidFill>
                <a:latin typeface="+mj-lt"/>
              </a:rPr>
              <a:t>.</a:t>
            </a:r>
          </a:p>
          <a:p>
            <a:endParaRPr lang="de-DE" sz="2400" dirty="0">
              <a:solidFill>
                <a:schemeClr val="bg1"/>
              </a:solidFill>
              <a:latin typeface="+mj-lt"/>
            </a:endParaRPr>
          </a:p>
          <a:p>
            <a:r>
              <a:rPr lang="de-DE" sz="1000" dirty="0">
                <a:solidFill>
                  <a:schemeClr val="bg1"/>
                </a:solidFill>
                <a:latin typeface="+mj-lt"/>
              </a:rPr>
              <a:t>Neues Leben. Die Bibel © 2002 und 2006 SCM </a:t>
            </a:r>
            <a:r>
              <a:rPr lang="de-DE" sz="1000" dirty="0" err="1">
                <a:solidFill>
                  <a:schemeClr val="bg1"/>
                </a:solidFill>
                <a:latin typeface="+mj-lt"/>
              </a:rPr>
              <a:t>R.Brockhaus</a:t>
            </a:r>
            <a:r>
              <a:rPr lang="de-DE" sz="1000" dirty="0">
                <a:solidFill>
                  <a:schemeClr val="bg1"/>
                </a:solidFill>
                <a:latin typeface="+mj-lt"/>
              </a:rPr>
              <a:t> im SCM-Verlag GmbH &amp; Co. KG, Witten</a:t>
            </a:r>
          </a:p>
        </p:txBody>
      </p:sp>
    </p:spTree>
    <p:extLst>
      <p:ext uri="{BB962C8B-B14F-4D97-AF65-F5344CB8AC3E}">
        <p14:creationId xmlns:p14="http://schemas.microsoft.com/office/powerpoint/2010/main" val="1733126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3528" y="980728"/>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geh hin und weise ihn zurecht zwischen dir und ihm allein. Hört er auf dich, so hast du deinen Bruder gewonnen. </a:t>
            </a:r>
          </a:p>
          <a:p>
            <a:endParaRPr lang="de-DE" sz="2400" dirty="0">
              <a:solidFill>
                <a:schemeClr val="bg1"/>
              </a:solidFill>
              <a:latin typeface="+mj-lt"/>
            </a:endParaRPr>
          </a:p>
          <a:p>
            <a:r>
              <a:rPr lang="de-DE" sz="2400" b="1" dirty="0">
                <a:solidFill>
                  <a:schemeClr val="bg1"/>
                </a:solidFill>
                <a:latin typeface="+mj-lt"/>
              </a:rPr>
              <a:t>Hört er nicht auf dich, so nimm noch einen oder zwei zu dir, damit jede Sache durch zweier oder dreier Zeugen Mund bestätigt werde. </a:t>
            </a:r>
          </a:p>
          <a:p>
            <a:endParaRPr lang="de-DE" sz="2400" dirty="0">
              <a:solidFill>
                <a:schemeClr val="bg1"/>
              </a:solidFill>
              <a:latin typeface="+mj-lt"/>
            </a:endParaRPr>
          </a:p>
          <a:p>
            <a:r>
              <a:rPr lang="de-DE" sz="2400" dirty="0">
                <a:solidFill>
                  <a:schemeClr val="bg1"/>
                </a:solidFill>
                <a:latin typeface="+mj-lt"/>
              </a:rPr>
              <a:t>Hört er auf die nicht, so sage es der Gemeinde. Hört er auch auf die Gemeinde nicht, so sei er für dich wie ein Heide und Zöllner.</a:t>
            </a: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1753739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3528" y="980728"/>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geh hin und weise ihn zurecht zwischen dir und ihm allein. Hört er auf dich, so hast du deinen Bruder gewonnen. </a:t>
            </a:r>
          </a:p>
          <a:p>
            <a:endParaRPr lang="de-DE" sz="2400" dirty="0">
              <a:solidFill>
                <a:schemeClr val="bg1"/>
              </a:solidFill>
              <a:latin typeface="+mj-lt"/>
            </a:endParaRPr>
          </a:p>
          <a:p>
            <a:r>
              <a:rPr lang="de-DE" sz="2400" dirty="0">
                <a:solidFill>
                  <a:schemeClr val="bg1"/>
                </a:solidFill>
                <a:latin typeface="+mj-lt"/>
              </a:rPr>
              <a:t>Hört er nicht auf dich, so nimm noch einen oder zwei zu dir, damit jede Sache durch zweier oder dreier Zeugen Mund bestätigt werde. </a:t>
            </a:r>
          </a:p>
          <a:p>
            <a:endParaRPr lang="de-DE" sz="2400" dirty="0">
              <a:solidFill>
                <a:schemeClr val="bg1"/>
              </a:solidFill>
              <a:latin typeface="+mj-lt"/>
            </a:endParaRPr>
          </a:p>
          <a:p>
            <a:r>
              <a:rPr lang="de-DE" sz="2400" b="1" dirty="0">
                <a:solidFill>
                  <a:schemeClr val="bg1"/>
                </a:solidFill>
                <a:latin typeface="+mj-lt"/>
              </a:rPr>
              <a:t>Hört er auf die nicht, so sage es der Gemeinde. Hört er auch auf die Gemeinde nicht, so sei er für dich wie ein Heide und Zöllner.</a:t>
            </a: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1567381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54868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1322601" y="1618346"/>
            <a:ext cx="1368152" cy="369332"/>
          </a:xfrm>
          <a:prstGeom prst="rect">
            <a:avLst/>
          </a:prstGeom>
          <a:noFill/>
        </p:spPr>
        <p:txBody>
          <a:bodyPr wrap="square" rtlCol="0">
            <a:spAutoFit/>
          </a:bodyPr>
          <a:lstStyle/>
          <a:p>
            <a:r>
              <a:rPr lang="de-DE" dirty="0">
                <a:latin typeface="+mj-lt"/>
              </a:rPr>
              <a:t>Teil 4</a:t>
            </a:r>
          </a:p>
        </p:txBody>
      </p:sp>
      <p:sp>
        <p:nvSpPr>
          <p:cNvPr id="2" name="Textfeld 1">
            <a:extLst>
              <a:ext uri="{FF2B5EF4-FFF2-40B4-BE49-F238E27FC236}">
                <a16:creationId xmlns:a16="http://schemas.microsoft.com/office/drawing/2014/main" id="{6EB05F3A-5765-4172-AC24-1E5C67A1B31E}"/>
              </a:ext>
            </a:extLst>
          </p:cNvPr>
          <p:cNvSpPr txBox="1"/>
          <p:nvPr/>
        </p:nvSpPr>
        <p:spPr>
          <a:xfrm>
            <a:off x="692278" y="2914082"/>
            <a:ext cx="7759444" cy="2308324"/>
          </a:xfrm>
          <a:prstGeom prst="rect">
            <a:avLst/>
          </a:prstGeom>
          <a:noFill/>
        </p:spPr>
        <p:txBody>
          <a:bodyPr wrap="square" rtlCol="0">
            <a:spAutoFit/>
          </a:bodyPr>
          <a:lstStyle/>
          <a:p>
            <a:pPr algn="ctr"/>
            <a:r>
              <a:rPr lang="de-DE" sz="4800" dirty="0">
                <a:solidFill>
                  <a:schemeClr val="bg1"/>
                </a:solidFill>
                <a:latin typeface="+mj-lt"/>
              </a:rPr>
              <a:t>„Du bist nie der Einzige, der mit irgendetwas kämpft!“</a:t>
            </a:r>
          </a:p>
        </p:txBody>
      </p:sp>
    </p:spTree>
    <p:extLst>
      <p:ext uri="{BB962C8B-B14F-4D97-AF65-F5344CB8AC3E}">
        <p14:creationId xmlns:p14="http://schemas.microsoft.com/office/powerpoint/2010/main" val="2702489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81077" y="1461600"/>
            <a:ext cx="8136904" cy="3170099"/>
          </a:xfrm>
          <a:prstGeom prst="rect">
            <a:avLst/>
          </a:prstGeom>
          <a:noFill/>
        </p:spPr>
        <p:txBody>
          <a:bodyPr wrap="square" rtlCol="0">
            <a:spAutoFit/>
          </a:bodyPr>
          <a:lstStyle/>
          <a:p>
            <a:pPr algn="ctr"/>
            <a:r>
              <a:rPr lang="de-DE" sz="4000" b="1" dirty="0">
                <a:solidFill>
                  <a:srgbClr val="3D3129"/>
                </a:solidFill>
                <a:latin typeface="+mj-lt"/>
              </a:rPr>
              <a:t>Gott</a:t>
            </a:r>
          </a:p>
          <a:p>
            <a:endParaRPr lang="de-DE" sz="4000" b="1" dirty="0">
              <a:solidFill>
                <a:srgbClr val="3D3129"/>
              </a:solidFill>
              <a:latin typeface="+mj-lt"/>
            </a:endParaRPr>
          </a:p>
          <a:p>
            <a:r>
              <a:rPr lang="de-DE" sz="4000" b="1" dirty="0">
                <a:solidFill>
                  <a:srgbClr val="3D3129"/>
                </a:solidFill>
                <a:latin typeface="+mj-lt"/>
              </a:rPr>
              <a:t>Vergebung		  Vergebung</a:t>
            </a:r>
          </a:p>
          <a:p>
            <a:endParaRPr lang="de-DE" sz="4000" b="1" dirty="0">
              <a:solidFill>
                <a:srgbClr val="3D3129"/>
              </a:solidFill>
              <a:latin typeface="+mj-lt"/>
            </a:endParaRPr>
          </a:p>
          <a:p>
            <a:endParaRPr lang="de-DE" sz="4000" b="1" dirty="0">
              <a:solidFill>
                <a:srgbClr val="3D3129"/>
              </a:solidFill>
              <a:latin typeface="+mj-lt"/>
            </a:endParaRPr>
          </a:p>
        </p:txBody>
      </p:sp>
    </p:spTree>
    <p:extLst>
      <p:ext uri="{BB962C8B-B14F-4D97-AF65-F5344CB8AC3E}">
        <p14:creationId xmlns:p14="http://schemas.microsoft.com/office/powerpoint/2010/main" val="1358878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3528" y="980728"/>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geh hin und weise ihn zurecht zwischen dir und ihm allein. Hört er auf dich, so hast du deinen Bruder gewonnen. </a:t>
            </a:r>
          </a:p>
          <a:p>
            <a:endParaRPr lang="de-DE" sz="2400" dirty="0">
              <a:solidFill>
                <a:schemeClr val="bg1"/>
              </a:solidFill>
              <a:latin typeface="+mj-lt"/>
            </a:endParaRPr>
          </a:p>
          <a:p>
            <a:r>
              <a:rPr lang="de-DE" sz="2400" dirty="0">
                <a:solidFill>
                  <a:schemeClr val="bg1"/>
                </a:solidFill>
                <a:latin typeface="+mj-lt"/>
              </a:rPr>
              <a:t>Hört er nicht auf dich, so nimm noch einen oder zwei zu dir, damit jede Sache durch zweier oder dreier Zeugen Mund bestätigt werde. </a:t>
            </a:r>
          </a:p>
          <a:p>
            <a:endParaRPr lang="de-DE" sz="2400" dirty="0">
              <a:solidFill>
                <a:schemeClr val="bg1"/>
              </a:solidFill>
              <a:latin typeface="+mj-lt"/>
            </a:endParaRPr>
          </a:p>
          <a:p>
            <a:r>
              <a:rPr lang="de-DE" sz="2400" b="1" dirty="0">
                <a:solidFill>
                  <a:schemeClr val="bg1"/>
                </a:solidFill>
                <a:latin typeface="+mj-lt"/>
              </a:rPr>
              <a:t>Hört er auf die nicht, so sage es der Gemeinde. Hört er auch auf die Gemeinde nicht, so sei er für dich wie ein Heide und Zöllner.</a:t>
            </a: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10476501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81077" y="1461600"/>
            <a:ext cx="8136904" cy="5632311"/>
          </a:xfrm>
          <a:prstGeom prst="rect">
            <a:avLst/>
          </a:prstGeom>
          <a:noFill/>
        </p:spPr>
        <p:txBody>
          <a:bodyPr wrap="square" rtlCol="0">
            <a:spAutoFit/>
          </a:bodyPr>
          <a:lstStyle/>
          <a:p>
            <a:pPr algn="ctr"/>
            <a:r>
              <a:rPr lang="de-DE" sz="4000" b="1" dirty="0">
                <a:solidFill>
                  <a:srgbClr val="3D3129"/>
                </a:solidFill>
                <a:latin typeface="+mj-lt"/>
              </a:rPr>
              <a:t>Gott</a:t>
            </a:r>
          </a:p>
          <a:p>
            <a:endParaRPr lang="de-DE" sz="4000" b="1" dirty="0">
              <a:solidFill>
                <a:srgbClr val="3D3129"/>
              </a:solidFill>
              <a:latin typeface="+mj-lt"/>
            </a:endParaRPr>
          </a:p>
          <a:p>
            <a:r>
              <a:rPr lang="de-DE" sz="4000" b="1" dirty="0">
                <a:solidFill>
                  <a:srgbClr val="3D3129"/>
                </a:solidFill>
                <a:latin typeface="+mj-lt"/>
              </a:rPr>
              <a:t>Vergebung		  Vergebung</a:t>
            </a:r>
          </a:p>
          <a:p>
            <a:endParaRPr lang="de-DE" sz="4000" b="1" dirty="0">
              <a:solidFill>
                <a:srgbClr val="3D3129"/>
              </a:solidFill>
              <a:latin typeface="+mj-lt"/>
            </a:endParaRPr>
          </a:p>
          <a:p>
            <a:r>
              <a:rPr lang="de-DE" sz="4000" dirty="0">
                <a:solidFill>
                  <a:srgbClr val="3D3129"/>
                </a:solidFill>
                <a:latin typeface="+mj-lt"/>
              </a:rPr>
              <a:t>Kind Gottes		</a:t>
            </a:r>
          </a:p>
          <a:p>
            <a:endParaRPr lang="de-DE" sz="4000" b="1" dirty="0">
              <a:solidFill>
                <a:srgbClr val="3D3129"/>
              </a:solidFill>
              <a:latin typeface="+mj-lt"/>
            </a:endParaRPr>
          </a:p>
          <a:p>
            <a:r>
              <a:rPr lang="de-DE" sz="4000" dirty="0">
                <a:solidFill>
                  <a:srgbClr val="3D3129"/>
                </a:solidFill>
                <a:latin typeface="+mj-lt"/>
              </a:rPr>
              <a:t>meine 				</a:t>
            </a:r>
          </a:p>
          <a:p>
            <a:r>
              <a:rPr lang="de-DE" sz="4000" dirty="0">
                <a:solidFill>
                  <a:srgbClr val="3D3129"/>
                </a:solidFill>
                <a:latin typeface="+mj-lt"/>
              </a:rPr>
              <a:t>Identität	 		</a:t>
            </a:r>
          </a:p>
          <a:p>
            <a:endParaRPr lang="de-DE" sz="4000" b="1" dirty="0">
              <a:solidFill>
                <a:srgbClr val="3D3129"/>
              </a:solidFill>
              <a:latin typeface="+mj-lt"/>
            </a:endParaRPr>
          </a:p>
        </p:txBody>
      </p:sp>
    </p:spTree>
    <p:extLst>
      <p:ext uri="{BB962C8B-B14F-4D97-AF65-F5344CB8AC3E}">
        <p14:creationId xmlns:p14="http://schemas.microsoft.com/office/powerpoint/2010/main" val="1197935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81077" y="1461600"/>
            <a:ext cx="8136904" cy="5632311"/>
          </a:xfrm>
          <a:prstGeom prst="rect">
            <a:avLst/>
          </a:prstGeom>
          <a:noFill/>
        </p:spPr>
        <p:txBody>
          <a:bodyPr wrap="square" rtlCol="0">
            <a:spAutoFit/>
          </a:bodyPr>
          <a:lstStyle/>
          <a:p>
            <a:pPr algn="ctr"/>
            <a:r>
              <a:rPr lang="de-DE" sz="4000" b="1" dirty="0">
                <a:solidFill>
                  <a:srgbClr val="3D3129"/>
                </a:solidFill>
                <a:latin typeface="+mj-lt"/>
              </a:rPr>
              <a:t>Gott</a:t>
            </a:r>
          </a:p>
          <a:p>
            <a:endParaRPr lang="de-DE" sz="4000" b="1" dirty="0">
              <a:solidFill>
                <a:srgbClr val="3D3129"/>
              </a:solidFill>
              <a:latin typeface="+mj-lt"/>
            </a:endParaRPr>
          </a:p>
          <a:p>
            <a:r>
              <a:rPr lang="de-DE" sz="4000" b="1" dirty="0">
                <a:solidFill>
                  <a:srgbClr val="3D3129"/>
                </a:solidFill>
                <a:latin typeface="+mj-lt"/>
              </a:rPr>
              <a:t>Vergebung		  Vergebung</a:t>
            </a:r>
          </a:p>
          <a:p>
            <a:endParaRPr lang="de-DE" sz="4000" b="1" dirty="0">
              <a:solidFill>
                <a:srgbClr val="3D3129"/>
              </a:solidFill>
              <a:latin typeface="+mj-lt"/>
            </a:endParaRPr>
          </a:p>
          <a:p>
            <a:r>
              <a:rPr lang="de-DE" sz="4000" dirty="0">
                <a:solidFill>
                  <a:srgbClr val="3D3129"/>
                </a:solidFill>
                <a:latin typeface="+mj-lt"/>
              </a:rPr>
              <a:t>Kind Gottes		  Sünde</a:t>
            </a:r>
          </a:p>
          <a:p>
            <a:endParaRPr lang="de-DE" sz="4000" b="1" dirty="0">
              <a:solidFill>
                <a:srgbClr val="3D3129"/>
              </a:solidFill>
              <a:latin typeface="+mj-lt"/>
            </a:endParaRPr>
          </a:p>
          <a:p>
            <a:r>
              <a:rPr lang="de-DE" sz="4000" dirty="0">
                <a:solidFill>
                  <a:srgbClr val="3D3129"/>
                </a:solidFill>
                <a:latin typeface="+mj-lt"/>
              </a:rPr>
              <a:t>meine 				  meine</a:t>
            </a:r>
          </a:p>
          <a:p>
            <a:r>
              <a:rPr lang="de-DE" sz="4000" dirty="0">
                <a:solidFill>
                  <a:srgbClr val="3D3129"/>
                </a:solidFill>
                <a:latin typeface="+mj-lt"/>
              </a:rPr>
              <a:t>Identität	 		  Beziehung</a:t>
            </a:r>
          </a:p>
          <a:p>
            <a:endParaRPr lang="de-DE" sz="4000" b="1" dirty="0">
              <a:solidFill>
                <a:srgbClr val="3D3129"/>
              </a:solidFill>
              <a:latin typeface="+mj-lt"/>
            </a:endParaRPr>
          </a:p>
        </p:txBody>
      </p:sp>
    </p:spTree>
    <p:extLst>
      <p:ext uri="{BB962C8B-B14F-4D97-AF65-F5344CB8AC3E}">
        <p14:creationId xmlns:p14="http://schemas.microsoft.com/office/powerpoint/2010/main" val="30143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53353" y="1052736"/>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geh hin und weise ihn zurecht zwischen dir und ihm allein. Hört er auf dich, so hast du deinen Bruder gewonnen. </a:t>
            </a:r>
          </a:p>
          <a:p>
            <a:endParaRPr lang="de-DE" sz="2400" dirty="0">
              <a:solidFill>
                <a:schemeClr val="bg1"/>
              </a:solidFill>
              <a:latin typeface="+mj-lt"/>
            </a:endParaRPr>
          </a:p>
          <a:p>
            <a:r>
              <a:rPr lang="de-DE" sz="2400" dirty="0">
                <a:solidFill>
                  <a:schemeClr val="bg1"/>
                </a:solidFill>
                <a:latin typeface="+mj-lt"/>
              </a:rPr>
              <a:t>Hört er nicht auf dich, so nimm noch einen oder zwei zu dir, damit jede Sache durch zweier oder dreier Zeugen Mund bestätigt werde. </a:t>
            </a:r>
          </a:p>
          <a:p>
            <a:endParaRPr lang="de-DE" sz="2400" dirty="0">
              <a:solidFill>
                <a:schemeClr val="bg1"/>
              </a:solidFill>
              <a:latin typeface="+mj-lt"/>
            </a:endParaRPr>
          </a:p>
          <a:p>
            <a:r>
              <a:rPr lang="de-DE" sz="2400" dirty="0">
                <a:solidFill>
                  <a:schemeClr val="bg1"/>
                </a:solidFill>
                <a:latin typeface="+mj-lt"/>
              </a:rPr>
              <a:t>Hört er auf die nicht, so sage es der Gemeinde. Hört er auch auf die Gemeinde nicht, so sei er für dich wie ein Heide und Zöllner.</a:t>
            </a: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658333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3528" y="1052736"/>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geh hin und weise ihn zurecht zwischen dir und ihm allein. Hört er auf dich, so hast du deinen Bruder gewonnen. </a:t>
            </a: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2852298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3528" y="1052736"/>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a:t>
            </a:r>
            <a:r>
              <a:rPr lang="de-DE" sz="2400" b="1" dirty="0">
                <a:solidFill>
                  <a:schemeClr val="bg1"/>
                </a:solidFill>
                <a:latin typeface="+mj-lt"/>
              </a:rPr>
              <a:t>geh hin </a:t>
            </a:r>
            <a:r>
              <a:rPr lang="de-DE" sz="2400" dirty="0">
                <a:solidFill>
                  <a:schemeClr val="bg1"/>
                </a:solidFill>
                <a:latin typeface="+mj-lt"/>
              </a:rPr>
              <a:t>und weise ihn zurecht zwischen dir und ihm allein. Hört er auf dich, so hast du deinen Bruder gewonnen. </a:t>
            </a: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3215692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3528" y="1052736"/>
            <a:ext cx="8136904" cy="5416868"/>
          </a:xfrm>
          <a:prstGeom prst="rect">
            <a:avLst/>
          </a:prstGeom>
          <a:noFill/>
        </p:spPr>
        <p:txBody>
          <a:bodyPr wrap="square" rtlCol="0">
            <a:spAutoFit/>
          </a:bodyPr>
          <a:lstStyle/>
          <a:p>
            <a:r>
              <a:rPr lang="de-DE" sz="2400" b="1" dirty="0">
                <a:solidFill>
                  <a:srgbClr val="3D3129"/>
                </a:solidFill>
                <a:latin typeface="+mj-lt"/>
              </a:rPr>
              <a:t>			</a:t>
            </a:r>
            <a:r>
              <a:rPr lang="de-DE" sz="2400" b="1" dirty="0" err="1">
                <a:solidFill>
                  <a:srgbClr val="3D3129"/>
                </a:solidFill>
                <a:latin typeface="+mj-lt"/>
              </a:rPr>
              <a:t>Mt</a:t>
            </a:r>
            <a:r>
              <a:rPr lang="de-DE" sz="2400" b="1" dirty="0">
                <a:solidFill>
                  <a:srgbClr val="3D3129"/>
                </a:solidFill>
                <a:latin typeface="+mj-lt"/>
              </a:rPr>
              <a:t> 18, 15 - 17</a:t>
            </a:r>
          </a:p>
          <a:p>
            <a:endParaRPr lang="de-DE" sz="2400" dirty="0">
              <a:solidFill>
                <a:srgbClr val="3D3129"/>
              </a:solidFill>
              <a:latin typeface="+mj-lt"/>
            </a:endParaRPr>
          </a:p>
          <a:p>
            <a:r>
              <a:rPr lang="de-DE" sz="2400" dirty="0">
                <a:solidFill>
                  <a:schemeClr val="bg1"/>
                </a:solidFill>
                <a:latin typeface="+mj-lt"/>
              </a:rPr>
              <a:t>Sündigt aber dein Bruder, so geh hin und weise ihn zurecht zwischen dir und ihm allein. Hört er auf dich, so hast du </a:t>
            </a:r>
            <a:r>
              <a:rPr lang="de-DE" sz="2400" b="1" dirty="0">
                <a:solidFill>
                  <a:schemeClr val="bg1"/>
                </a:solidFill>
                <a:latin typeface="+mj-lt"/>
              </a:rPr>
              <a:t>deinen Bruder gewonnen</a:t>
            </a:r>
            <a:r>
              <a:rPr lang="de-DE" sz="2400" dirty="0">
                <a:solidFill>
                  <a:schemeClr val="bg1"/>
                </a:solidFill>
                <a:latin typeface="+mj-lt"/>
              </a:rPr>
              <a:t>. </a:t>
            </a: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endParaRPr lang="de-DE" sz="2400" dirty="0">
              <a:solidFill>
                <a:schemeClr val="bg1"/>
              </a:solidFill>
              <a:latin typeface="+mj-lt"/>
            </a:endParaRPr>
          </a:p>
          <a:p>
            <a:r>
              <a:rPr lang="de-DE" sz="1000" dirty="0">
                <a:solidFill>
                  <a:schemeClr val="bg1"/>
                </a:solidFill>
                <a:latin typeface="+mj-lt"/>
              </a:rPr>
              <a:t>Die Bibel nach Martin Luthers Übersetzung, revidiert 2017, © 2016 Deutsche Bibelgesellschaft, Stuttgart.</a:t>
            </a:r>
          </a:p>
        </p:txBody>
      </p:sp>
    </p:spTree>
    <p:extLst>
      <p:ext uri="{BB962C8B-B14F-4D97-AF65-F5344CB8AC3E}">
        <p14:creationId xmlns:p14="http://schemas.microsoft.com/office/powerpoint/2010/main" val="40334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EE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197D1A-80BB-4282-BA0D-3740F176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7" y="206060"/>
            <a:ext cx="1883048" cy="1412286"/>
          </a:xfrm>
          <a:prstGeom prst="rect">
            <a:avLst/>
          </a:prstGeom>
        </p:spPr>
      </p:pic>
      <p:sp>
        <p:nvSpPr>
          <p:cNvPr id="6" name="Textfeld 5">
            <a:extLst>
              <a:ext uri="{FF2B5EF4-FFF2-40B4-BE49-F238E27FC236}">
                <a16:creationId xmlns:a16="http://schemas.microsoft.com/office/drawing/2014/main" id="{73149579-7104-479A-86BE-13BD2B4CD4B5}"/>
              </a:ext>
            </a:extLst>
          </p:cNvPr>
          <p:cNvSpPr txBox="1"/>
          <p:nvPr/>
        </p:nvSpPr>
        <p:spPr>
          <a:xfrm>
            <a:off x="895973" y="1262495"/>
            <a:ext cx="1368152" cy="369332"/>
          </a:xfrm>
          <a:prstGeom prst="rect">
            <a:avLst/>
          </a:prstGeom>
          <a:noFill/>
        </p:spPr>
        <p:txBody>
          <a:bodyPr wrap="square" rtlCol="0">
            <a:spAutoFit/>
          </a:bodyPr>
          <a:lstStyle/>
          <a:p>
            <a:r>
              <a:rPr lang="de-DE" dirty="0">
                <a:latin typeface="+mj-lt"/>
              </a:rPr>
              <a:t>Teil 4</a:t>
            </a:r>
          </a:p>
        </p:txBody>
      </p:sp>
      <p:sp>
        <p:nvSpPr>
          <p:cNvPr id="7" name="Textfeld 6">
            <a:extLst>
              <a:ext uri="{FF2B5EF4-FFF2-40B4-BE49-F238E27FC236}">
                <a16:creationId xmlns:a16="http://schemas.microsoft.com/office/drawing/2014/main" id="{C0C8572D-7F74-49BD-A972-B08618F0AEBB}"/>
              </a:ext>
            </a:extLst>
          </p:cNvPr>
          <p:cNvSpPr txBox="1"/>
          <p:nvPr/>
        </p:nvSpPr>
        <p:spPr>
          <a:xfrm>
            <a:off x="3275856" y="431498"/>
            <a:ext cx="4806280" cy="830997"/>
          </a:xfrm>
          <a:prstGeom prst="rect">
            <a:avLst/>
          </a:prstGeom>
          <a:noFill/>
        </p:spPr>
        <p:txBody>
          <a:bodyPr wrap="square" rtlCol="0">
            <a:spAutoFit/>
          </a:bodyPr>
          <a:lstStyle/>
          <a:p>
            <a:r>
              <a:rPr lang="de-DE" sz="2400" b="1" dirty="0">
                <a:solidFill>
                  <a:srgbClr val="3D3129"/>
                </a:solidFill>
                <a:latin typeface="+mj-lt"/>
              </a:rPr>
              <a:t>„Immer kommst du zu spät –</a:t>
            </a:r>
          </a:p>
          <a:p>
            <a:r>
              <a:rPr lang="de-DE" sz="2400" b="1" dirty="0">
                <a:solidFill>
                  <a:srgbClr val="3D3129"/>
                </a:solidFill>
                <a:latin typeface="+mj-lt"/>
              </a:rPr>
              <a:t>Ich bin dir doch völlig egal!“</a:t>
            </a:r>
            <a:endParaRPr lang="de-DE" sz="4000" b="1" dirty="0">
              <a:solidFill>
                <a:srgbClr val="3D3129"/>
              </a:solidFill>
              <a:latin typeface="+mj-lt"/>
            </a:endParaRPr>
          </a:p>
        </p:txBody>
      </p:sp>
      <p:pic>
        <p:nvPicPr>
          <p:cNvPr id="5" name="Grafik 4">
            <a:extLst>
              <a:ext uri="{FF2B5EF4-FFF2-40B4-BE49-F238E27FC236}">
                <a16:creationId xmlns:a16="http://schemas.microsoft.com/office/drawing/2014/main" id="{F56F0AE7-B8EF-4444-8F5D-C9DAA0544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056" y="1916832"/>
            <a:ext cx="6012160" cy="4006180"/>
          </a:xfrm>
          <a:prstGeom prst="rect">
            <a:avLst/>
          </a:prstGeom>
        </p:spPr>
      </p:pic>
    </p:spTree>
    <p:extLst>
      <p:ext uri="{BB962C8B-B14F-4D97-AF65-F5344CB8AC3E}">
        <p14:creationId xmlns:p14="http://schemas.microsoft.com/office/powerpoint/2010/main" val="21040236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Bildschirmpräsentation (4:3)</PresentationFormat>
  <Paragraphs>182</Paragraphs>
  <Slides>20</Slides>
  <Notes>20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20</vt:i4>
      </vt:variant>
    </vt:vector>
  </HeadingPairs>
  <TitlesOfParts>
    <vt:vector size="30" baseType="lpstr">
      <vt:lpstr>Microsoft YaHei</vt:lpstr>
      <vt:lpstr>Arial</vt:lpstr>
      <vt:lpstr>Book Antiqua</vt:lpstr>
      <vt:lpstr>Calibri</vt:lpstr>
      <vt:lpstr>Lucida Sans</vt:lpstr>
      <vt:lpstr>Times New Roman</vt:lpstr>
      <vt:lpstr>Wingdings</vt:lpstr>
      <vt:lpstr>Wingdings 2</vt:lpstr>
      <vt:lpstr>Wingdings 3</vt:lpstr>
      <vt:lpstr>Ananke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Vergangenes und Zukünftiges</dc:title>
  <dc:creator>Ralf Schmidt</dc:creator>
  <cp:lastModifiedBy>Ralf Schmidt</cp:lastModifiedBy>
  <cp:revision>78</cp:revision>
  <cp:lastPrinted>2018-11-10T12:00:14Z</cp:lastPrinted>
  <dcterms:created xsi:type="dcterms:W3CDTF">2013-12-27T16:20:58Z</dcterms:created>
  <dcterms:modified xsi:type="dcterms:W3CDTF">2018-11-11T09:22:33Z</dcterms:modified>
</cp:coreProperties>
</file>