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sldIdLst>
    <p:sldId id="265" r:id="rId2"/>
    <p:sldId id="266" r:id="rId3"/>
    <p:sldId id="271" r:id="rId4"/>
    <p:sldId id="267" r:id="rId5"/>
    <p:sldId id="272" r:id="rId6"/>
    <p:sldId id="273" r:id="rId7"/>
    <p:sldId id="281" r:id="rId8"/>
    <p:sldId id="274" r:id="rId9"/>
    <p:sldId id="275" r:id="rId10"/>
    <p:sldId id="276" r:id="rId11"/>
    <p:sldId id="278" r:id="rId12"/>
    <p:sldId id="277" r:id="rId13"/>
    <p:sldId id="279" r:id="rId14"/>
    <p:sldId id="280" r:id="rId15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5050"/>
    <a:srgbClr val="FFFF99"/>
    <a:srgbClr val="FFFF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06" autoAdjust="0"/>
    <p:restoredTop sz="94660"/>
  </p:normalViewPr>
  <p:slideViewPr>
    <p:cSldViewPr>
      <p:cViewPr varScale="1">
        <p:scale>
          <a:sx n="76" d="100"/>
          <a:sy n="76" d="100"/>
        </p:scale>
        <p:origin x="-1622" y="-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de-DE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de-DE" altLang="de-DE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de-DE" altLang="de-DE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de-DE" altLang="de-DE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71472CE5-C373-4AB4-95E5-032D918FD92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39735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375C72F-BC30-4536-A4F6-BF2D4DAFBBDF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122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375C72F-BC30-4536-A4F6-BF2D4DAFBBDF}" type="slidenum">
              <a:rPr lang="de-DE" altLang="de-DE"/>
              <a:pPr/>
              <a:t>14</a:t>
            </a:fld>
            <a:endParaRPr lang="de-DE" altLang="de-DE"/>
          </a:p>
        </p:txBody>
      </p:sp>
      <p:sp>
        <p:nvSpPr>
          <p:cNvPr id="122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375C72F-BC30-4536-A4F6-BF2D4DAFBBDF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122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375C72F-BC30-4536-A4F6-BF2D4DAFBBDF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122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375C72F-BC30-4536-A4F6-BF2D4DAFBBDF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122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375C72F-BC30-4536-A4F6-BF2D4DAFBBDF}" type="slidenum">
              <a:rPr lang="de-DE" altLang="de-DE"/>
              <a:pPr/>
              <a:t>9</a:t>
            </a:fld>
            <a:endParaRPr lang="de-DE" altLang="de-DE"/>
          </a:p>
        </p:txBody>
      </p:sp>
      <p:sp>
        <p:nvSpPr>
          <p:cNvPr id="122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375C72F-BC30-4536-A4F6-BF2D4DAFBBDF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122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375C72F-BC30-4536-A4F6-BF2D4DAFBBDF}" type="slidenum">
              <a:rPr lang="de-DE" altLang="de-DE"/>
              <a:pPr/>
              <a:t>11</a:t>
            </a:fld>
            <a:endParaRPr lang="de-DE" altLang="de-DE"/>
          </a:p>
        </p:txBody>
      </p:sp>
      <p:sp>
        <p:nvSpPr>
          <p:cNvPr id="122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375C72F-BC30-4536-A4F6-BF2D4DAFBBDF}" type="slidenum">
              <a:rPr lang="de-DE" altLang="de-DE"/>
              <a:pPr/>
              <a:t>12</a:t>
            </a:fld>
            <a:endParaRPr lang="de-DE" altLang="de-DE"/>
          </a:p>
        </p:txBody>
      </p:sp>
      <p:sp>
        <p:nvSpPr>
          <p:cNvPr id="122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375C72F-BC30-4536-A4F6-BF2D4DAFBBDF}" type="slidenum">
              <a:rPr lang="de-DE" altLang="de-DE"/>
              <a:pPr/>
              <a:t>13</a:t>
            </a:fld>
            <a:endParaRPr lang="de-DE" altLang="de-DE"/>
          </a:p>
        </p:txBody>
      </p:sp>
      <p:sp>
        <p:nvSpPr>
          <p:cNvPr id="122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D5289A2-BD6D-4379-887C-E98EB4BED31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95740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EC0E0B2-B6EC-47D8-9F62-8FD654E5F4F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353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F722C06-0766-44DF-9144-D8BC8BFBB1A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56028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84469AB-0576-4E34-B7F3-D15CC394898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24320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BEEADDB-203F-4DE8-97BA-6025E9B746D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91450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196E299-FC2A-47FE-9505-D1597A29E61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37103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8278165-FABC-4692-820E-82BE1DED378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2213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B1CC70D-4236-4C72-976B-43FED9B85B7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54234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02D726E-56DB-4EA7-AE69-B2E89BEAEDA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7206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39F9C69-C1F2-42DB-A5FF-148A3F5A003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9144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4435DDD-69DE-480E-A0C3-FE37B14410E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43434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Klicken Sie, um das Format des Titeltextes zu bearbeiten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Klicken Sie, um die Formate des Gliederungstextes zu bearbeiten</a:t>
            </a:r>
          </a:p>
          <a:p>
            <a:pPr lvl="1"/>
            <a:r>
              <a:rPr lang="en-GB" altLang="de-DE" smtClean="0"/>
              <a:t>Zweite Gliederungsebene</a:t>
            </a:r>
          </a:p>
          <a:p>
            <a:pPr lvl="2"/>
            <a:r>
              <a:rPr lang="en-GB" altLang="de-DE" smtClean="0"/>
              <a:t>Dritte Gliederungsebene</a:t>
            </a:r>
          </a:p>
          <a:p>
            <a:pPr lvl="3"/>
            <a:r>
              <a:rPr lang="en-GB" altLang="de-DE" smtClean="0"/>
              <a:t>Vierte Gliederungsebene</a:t>
            </a:r>
          </a:p>
          <a:p>
            <a:pPr lvl="4"/>
            <a:r>
              <a:rPr lang="en-GB" altLang="de-DE" smtClean="0"/>
              <a:t>Fünfte Gliederungsebene</a:t>
            </a:r>
          </a:p>
          <a:p>
            <a:pPr lvl="4"/>
            <a:r>
              <a:rPr lang="en-GB" altLang="de-DE" smtClean="0"/>
              <a:t>Sechste Gliederungsebene</a:t>
            </a:r>
          </a:p>
          <a:p>
            <a:pPr lvl="4"/>
            <a:r>
              <a:rPr lang="en-GB" altLang="de-DE" smtClean="0"/>
              <a:t>Siebente Gliederungsebene</a:t>
            </a:r>
          </a:p>
          <a:p>
            <a:pPr lvl="4"/>
            <a:r>
              <a:rPr lang="en-GB" altLang="de-DE" smtClean="0"/>
              <a:t>Achte Gliederungsebene</a:t>
            </a:r>
          </a:p>
          <a:p>
            <a:pPr lvl="4"/>
            <a:r>
              <a:rPr lang="en-GB" altLang="de-DE" smtClean="0"/>
              <a:t>Neunte Gliederungsebene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de-DE" altLang="de-D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de-DE" alt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30EE5AC7-4806-4AA5-9CAC-4FD4E6352A7F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CH\Pictures\https _pixnio.com_free-images_miscellaneous_fire-flames-pictures_big-fire-burning-big-fire-flames.jpg"/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9" t="3181" r="176" b="1364"/>
          <a:stretch/>
        </p:blipFill>
        <p:spPr bwMode="auto">
          <a:xfrm>
            <a:off x="0" y="0"/>
            <a:ext cx="10080000" cy="75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/>
          <p:cNvSpPr txBox="1"/>
          <p:nvPr/>
        </p:nvSpPr>
        <p:spPr>
          <a:xfrm rot="187581">
            <a:off x="8545625" y="-154372"/>
            <a:ext cx="1019165" cy="2097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0" dirty="0" smtClean="0">
                <a:gradFill flip="none" rotWithShape="1">
                  <a:gsLst>
                    <a:gs pos="0">
                      <a:schemeClr val="bg1">
                        <a:lumMod val="50000"/>
                        <a:shade val="30000"/>
                        <a:satMod val="115000"/>
                      </a:schemeClr>
                    </a:gs>
                    <a:gs pos="50000">
                      <a:schemeClr val="bg1">
                        <a:lumMod val="50000"/>
                        <a:shade val="67500"/>
                        <a:satMod val="115000"/>
                      </a:schemeClr>
                    </a:gs>
                    <a:gs pos="100000">
                      <a:schemeClr val="bg1">
                        <a:lumMod val="5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sym typeface="Wingdings"/>
              </a:rPr>
              <a:t></a:t>
            </a:r>
          </a:p>
        </p:txBody>
      </p:sp>
      <p:sp>
        <p:nvSpPr>
          <p:cNvPr id="3" name="Rechteck 2"/>
          <p:cNvSpPr/>
          <p:nvPr/>
        </p:nvSpPr>
        <p:spPr>
          <a:xfrm>
            <a:off x="359791" y="2123653"/>
            <a:ext cx="9237205" cy="3949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8800" b="1" i="1" dirty="0">
                <a:ln w="38100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Feuer </a:t>
            </a:r>
            <a:r>
              <a:rPr lang="de-DE" sz="8800" b="1" i="1" dirty="0" smtClean="0">
                <a:ln w="38100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– </a:t>
            </a:r>
          </a:p>
          <a:p>
            <a:pPr algn="ctr">
              <a:spcBef>
                <a:spcPts val="2400"/>
              </a:spcBef>
            </a:pPr>
            <a:r>
              <a:rPr lang="de-DE" sz="8000" b="1" i="1" dirty="0" smtClean="0">
                <a:ln w="38100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Gottes </a:t>
            </a:r>
            <a:r>
              <a:rPr lang="de-DE" sz="8000" b="1" i="1" dirty="0">
                <a:ln w="38100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kraftvolle Seite</a:t>
            </a:r>
            <a:endParaRPr lang="de-DE" sz="8000" b="1" dirty="0">
              <a:ln w="38100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9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871959" y="5110816"/>
            <a:ext cx="7559957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endParaRPr lang="de-DE" altLang="de-DE" sz="1400" b="1" u="sng" dirty="0">
              <a:latin typeface="Arial;sans-serif" pitchFamily="32" charset="0"/>
            </a:endParaRPr>
          </a:p>
        </p:txBody>
      </p:sp>
      <p:pic>
        <p:nvPicPr>
          <p:cNvPr id="1026" name="Picture 2" descr="C:\Users\ECH\Pictures\e4ff47c9a5a91a2343e9a619b5647a59.jp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80000" cy="75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eck 1"/>
          <p:cNvSpPr/>
          <p:nvPr/>
        </p:nvSpPr>
        <p:spPr>
          <a:xfrm>
            <a:off x="178360" y="350098"/>
            <a:ext cx="9723279" cy="7018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b="1" i="1" dirty="0" smtClean="0">
                <a:solidFill>
                  <a:srgbClr val="FFC000"/>
                </a:solidFill>
              </a:rPr>
              <a:t>„Doch </a:t>
            </a:r>
            <a:r>
              <a:rPr lang="de-DE" sz="3200" b="1" i="1" dirty="0">
                <a:solidFill>
                  <a:srgbClr val="FFC000"/>
                </a:solidFill>
              </a:rPr>
              <a:t>ich will, spricht der HERR, </a:t>
            </a:r>
            <a:r>
              <a:rPr lang="de-DE" sz="3200" b="1" i="1" dirty="0" smtClean="0">
                <a:solidFill>
                  <a:srgbClr val="FFC000"/>
                </a:solidFill>
              </a:rPr>
              <a:t/>
            </a:r>
            <a:br>
              <a:rPr lang="de-DE" sz="3200" b="1" i="1" dirty="0" smtClean="0">
                <a:solidFill>
                  <a:srgbClr val="FFC000"/>
                </a:solidFill>
              </a:rPr>
            </a:br>
            <a:r>
              <a:rPr lang="de-DE" sz="3200" b="1" i="1" dirty="0" smtClean="0">
                <a:solidFill>
                  <a:srgbClr val="FFC000"/>
                </a:solidFill>
              </a:rPr>
              <a:t>eine </a:t>
            </a:r>
            <a:r>
              <a:rPr lang="de-DE" sz="3200" b="1" i="1" dirty="0">
                <a:solidFill>
                  <a:srgbClr val="FFC000"/>
                </a:solidFill>
              </a:rPr>
              <a:t>feurige Mauer rings um sie </a:t>
            </a:r>
            <a:r>
              <a:rPr lang="de-DE" sz="3200" b="1" i="1" dirty="0" smtClean="0">
                <a:solidFill>
                  <a:srgbClr val="FFC000"/>
                </a:solidFill>
              </a:rPr>
              <a:t>her sein.“</a:t>
            </a:r>
          </a:p>
          <a:p>
            <a:pPr algn="ctr"/>
            <a:endParaRPr lang="de-DE" b="1" i="1" dirty="0" smtClean="0">
              <a:solidFill>
                <a:srgbClr val="FFC000"/>
              </a:solidFill>
            </a:endParaRPr>
          </a:p>
          <a:p>
            <a:pPr algn="ctr"/>
            <a:endParaRPr lang="de-DE" b="1" i="1" dirty="0">
              <a:solidFill>
                <a:srgbClr val="FFC000"/>
              </a:solidFill>
            </a:endParaRPr>
          </a:p>
          <a:p>
            <a:pPr algn="ctr"/>
            <a: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„Doch </a:t>
            </a:r>
            <a:r>
              <a:rPr lang="de-DE" sz="3200" dirty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sie alle, die aufgrund des Glaubens </a:t>
            </a:r>
            <a: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besonders </a:t>
            </a:r>
            <a:r>
              <a:rPr lang="de-DE" sz="3200" dirty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anerkannt wurden, </a:t>
            </a:r>
            <a: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/>
            </a:r>
            <a:b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</a:br>
            <a: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haben </a:t>
            </a:r>
            <a:r>
              <a:rPr lang="de-DE" sz="3200" dirty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das Verheißene nicht erlangt, </a:t>
            </a:r>
            <a: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weil </a:t>
            </a:r>
            <a:r>
              <a:rPr lang="de-DE" sz="3200" dirty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Gott </a:t>
            </a:r>
            <a: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/>
            </a:r>
            <a:b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</a:br>
            <a: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erst </a:t>
            </a:r>
            <a:r>
              <a:rPr lang="de-DE" sz="3200" dirty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für uns etwas Besseres vorgesehen hatte; </a:t>
            </a:r>
            <a: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/>
            </a:r>
            <a:b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</a:br>
            <a: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denn </a:t>
            </a:r>
            <a:r>
              <a:rPr lang="de-DE" sz="3200" dirty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sie sollten nicht ohne uns vollendet werden. </a:t>
            </a:r>
            <a:br>
              <a:rPr lang="de-DE" sz="3200" dirty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</a:br>
            <a: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Da </a:t>
            </a:r>
            <a:r>
              <a:rPr lang="de-DE" sz="3200" dirty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uns eine solche Wolke von Zeugen umgibt, wollen auch wir alle Last und die Fesseln der Sünde abwerfen. </a:t>
            </a:r>
            <a: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/>
            </a:r>
            <a:b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</a:br>
            <a: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Lasst </a:t>
            </a:r>
            <a:r>
              <a:rPr lang="de-DE" sz="3200" dirty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uns mit Ausdauer in dem Wettkampf laufen, der uns aufgetragen ist, </a:t>
            </a:r>
            <a:br>
              <a:rPr lang="de-DE" sz="3200" dirty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</a:br>
            <a: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und </a:t>
            </a:r>
            <a:r>
              <a:rPr lang="de-DE" sz="3200" dirty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dabei auf Jesus blicken, </a:t>
            </a:r>
            <a: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/>
            </a:r>
            <a:b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</a:br>
            <a: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den </a:t>
            </a:r>
            <a:r>
              <a:rPr lang="de-DE" sz="3200" dirty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Urheber und Vollender des </a:t>
            </a:r>
            <a: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Glaubens.“</a:t>
            </a:r>
            <a:endParaRPr lang="de-DE" sz="3200" dirty="0">
              <a:ln w="9525">
                <a:solidFill>
                  <a:schemeClr val="tx1"/>
                </a:solidFill>
              </a:ln>
              <a:solidFill>
                <a:srgbClr val="FFFF99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499289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871959" y="5110816"/>
            <a:ext cx="7559957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endParaRPr lang="de-DE" altLang="de-DE" sz="1400" b="1" u="sng" dirty="0">
              <a:latin typeface="Arial;sans-serif" pitchFamily="32" charset="0"/>
            </a:endParaRPr>
          </a:p>
        </p:txBody>
      </p:sp>
      <p:pic>
        <p:nvPicPr>
          <p:cNvPr id="1026" name="Picture 2" descr="C:\Users\ECH\Pictures\e4ff47c9a5a91a2343e9a619b5647a59.jp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80000" cy="75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eck 1"/>
          <p:cNvSpPr/>
          <p:nvPr/>
        </p:nvSpPr>
        <p:spPr>
          <a:xfrm>
            <a:off x="178360" y="350098"/>
            <a:ext cx="9723279" cy="5817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b="1" i="1" dirty="0" smtClean="0">
                <a:solidFill>
                  <a:srgbClr val="FFC000"/>
                </a:solidFill>
              </a:rPr>
              <a:t>„Doch </a:t>
            </a:r>
            <a:r>
              <a:rPr lang="de-DE" sz="3200" b="1" i="1" dirty="0">
                <a:solidFill>
                  <a:srgbClr val="FFC000"/>
                </a:solidFill>
              </a:rPr>
              <a:t>ich will, spricht der HERR, </a:t>
            </a:r>
            <a:r>
              <a:rPr lang="de-DE" sz="3200" b="1" i="1" dirty="0" smtClean="0">
                <a:solidFill>
                  <a:srgbClr val="FFC000"/>
                </a:solidFill>
              </a:rPr>
              <a:t/>
            </a:r>
            <a:br>
              <a:rPr lang="de-DE" sz="3200" b="1" i="1" dirty="0" smtClean="0">
                <a:solidFill>
                  <a:srgbClr val="FFC000"/>
                </a:solidFill>
              </a:rPr>
            </a:br>
            <a:r>
              <a:rPr lang="de-DE" sz="3200" b="1" i="1" dirty="0" smtClean="0">
                <a:solidFill>
                  <a:srgbClr val="FFC000"/>
                </a:solidFill>
              </a:rPr>
              <a:t>eine </a:t>
            </a:r>
            <a:r>
              <a:rPr lang="de-DE" sz="3200" b="1" i="1" dirty="0">
                <a:solidFill>
                  <a:srgbClr val="FFC000"/>
                </a:solidFill>
              </a:rPr>
              <a:t>feurige Mauer rings um sie </a:t>
            </a:r>
            <a:r>
              <a:rPr lang="de-DE" sz="3200" b="1" i="1" dirty="0" smtClean="0">
                <a:solidFill>
                  <a:srgbClr val="FFC000"/>
                </a:solidFill>
              </a:rPr>
              <a:t>her sein.“</a:t>
            </a:r>
          </a:p>
          <a:p>
            <a:pPr algn="ctr"/>
            <a:endParaRPr lang="de-DE" b="1" i="1" dirty="0" smtClean="0">
              <a:solidFill>
                <a:srgbClr val="FFC000"/>
              </a:solidFill>
            </a:endParaRPr>
          </a:p>
          <a:p>
            <a:pPr algn="ctr"/>
            <a:endParaRPr lang="de-DE" b="1" i="1" dirty="0" smtClean="0">
              <a:solidFill>
                <a:srgbClr val="FFC000"/>
              </a:solidFill>
            </a:endParaRPr>
          </a:p>
          <a:p>
            <a:pPr algn="ctr"/>
            <a:endParaRPr lang="de-DE" b="1" i="1" dirty="0">
              <a:solidFill>
                <a:srgbClr val="FFC000"/>
              </a:solidFill>
            </a:endParaRPr>
          </a:p>
          <a:p>
            <a:pPr algn="ctr"/>
            <a:endParaRPr lang="de-DE" b="1" i="1" dirty="0" smtClean="0">
              <a:solidFill>
                <a:srgbClr val="FFC000"/>
              </a:solidFill>
            </a:endParaRPr>
          </a:p>
          <a:p>
            <a:pPr algn="ctr"/>
            <a:endParaRPr lang="de-DE" b="1" i="1" dirty="0">
              <a:solidFill>
                <a:srgbClr val="FFC000"/>
              </a:solidFill>
            </a:endParaRPr>
          </a:p>
          <a:p>
            <a:pPr algn="ctr"/>
            <a:endParaRPr lang="de-DE" b="1" i="1" dirty="0" smtClean="0">
              <a:solidFill>
                <a:srgbClr val="FFC000"/>
              </a:solidFill>
            </a:endParaRPr>
          </a:p>
          <a:p>
            <a:pPr algn="ctr"/>
            <a:endParaRPr lang="de-DE" b="1" i="1" dirty="0">
              <a:solidFill>
                <a:srgbClr val="FFC000"/>
              </a:solidFill>
            </a:endParaRPr>
          </a:p>
          <a:p>
            <a:pPr algn="ctr"/>
            <a:endParaRPr lang="de-DE" b="1" i="1" dirty="0" smtClean="0">
              <a:solidFill>
                <a:srgbClr val="FFC000"/>
              </a:solidFill>
            </a:endParaRPr>
          </a:p>
          <a:p>
            <a:pPr algn="ctr"/>
            <a:endParaRPr lang="de-DE" b="1" i="1" dirty="0">
              <a:solidFill>
                <a:srgbClr val="FFC000"/>
              </a:solidFill>
            </a:endParaRPr>
          </a:p>
          <a:p>
            <a:pPr algn="ctr"/>
            <a:endParaRPr lang="de-DE" b="1" i="1" dirty="0" smtClean="0">
              <a:solidFill>
                <a:srgbClr val="FFC000"/>
              </a:solidFill>
            </a:endParaRPr>
          </a:p>
          <a:p>
            <a:pPr algn="ctr"/>
            <a:endParaRPr lang="de-DE" b="1" i="1" dirty="0" smtClean="0">
              <a:solidFill>
                <a:srgbClr val="FFC000"/>
              </a:solidFill>
            </a:endParaRPr>
          </a:p>
          <a:p>
            <a:pPr algn="ctr"/>
            <a:endParaRPr lang="de-DE" b="1" i="1" dirty="0">
              <a:solidFill>
                <a:srgbClr val="FFC000"/>
              </a:solidFill>
            </a:endParaRPr>
          </a:p>
          <a:p>
            <a:pPr algn="ctr"/>
            <a:endParaRPr lang="de-DE" b="1" i="1" dirty="0" smtClean="0">
              <a:solidFill>
                <a:srgbClr val="FFC000"/>
              </a:solidFill>
            </a:endParaRPr>
          </a:p>
          <a:p>
            <a:pPr algn="ctr"/>
            <a:endParaRPr lang="de-DE" b="1" i="1" dirty="0">
              <a:solidFill>
                <a:srgbClr val="FFC000"/>
              </a:solidFill>
            </a:endParaRPr>
          </a:p>
          <a:p>
            <a:pPr algn="ctr"/>
            <a:r>
              <a:rPr lang="de-DE" sz="2800" b="1" dirty="0" smtClean="0">
                <a:ln w="6350">
                  <a:solidFill>
                    <a:schemeClr val="tx1"/>
                  </a:solidFill>
                </a:ln>
                <a:solidFill>
                  <a:srgbClr val="92D050"/>
                </a:solidFill>
              </a:rPr>
              <a:t>Gott behütet mich immer:  Mir kann nichts passieren!</a:t>
            </a:r>
          </a:p>
          <a:p>
            <a:pPr algn="ctr"/>
            <a:endParaRPr lang="de-DE" sz="2800" b="1" dirty="0">
              <a:ln w="6350">
                <a:solidFill>
                  <a:schemeClr val="tx1"/>
                </a:solidFill>
              </a:ln>
              <a:solidFill>
                <a:srgbClr val="FF5050"/>
              </a:solidFill>
              <a:effectLst/>
            </a:endParaRPr>
          </a:p>
          <a:p>
            <a:pPr algn="ctr"/>
            <a:r>
              <a:rPr lang="de-DE" sz="2800" b="1" dirty="0" smtClean="0">
                <a:ln w="6350">
                  <a:solidFill>
                    <a:schemeClr val="tx1"/>
                  </a:solidFill>
                </a:ln>
                <a:solidFill>
                  <a:srgbClr val="FF5050"/>
                </a:solidFill>
              </a:rPr>
              <a:t> </a:t>
            </a:r>
            <a:endParaRPr lang="de-DE" sz="2800" b="1" dirty="0">
              <a:ln w="6350">
                <a:solidFill>
                  <a:schemeClr val="tx1"/>
                </a:solidFill>
              </a:ln>
              <a:solidFill>
                <a:srgbClr val="FF505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18202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871959" y="5110816"/>
            <a:ext cx="7559957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endParaRPr lang="de-DE" altLang="de-DE" sz="1400" b="1" u="sng" dirty="0">
              <a:latin typeface="Arial;sans-serif" pitchFamily="32" charset="0"/>
            </a:endParaRPr>
          </a:p>
        </p:txBody>
      </p:sp>
      <p:pic>
        <p:nvPicPr>
          <p:cNvPr id="1026" name="Picture 2" descr="C:\Users\ECH\Pictures\e4ff47c9a5a91a2343e9a619b5647a59.jp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80000" cy="75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eck 1"/>
          <p:cNvSpPr/>
          <p:nvPr/>
        </p:nvSpPr>
        <p:spPr>
          <a:xfrm>
            <a:off x="178360" y="350098"/>
            <a:ext cx="9723279" cy="7677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b="1" i="1" dirty="0" smtClean="0">
                <a:solidFill>
                  <a:srgbClr val="FFC000"/>
                </a:solidFill>
              </a:rPr>
              <a:t>„Doch </a:t>
            </a:r>
            <a:r>
              <a:rPr lang="de-DE" sz="3200" b="1" i="1" dirty="0">
                <a:solidFill>
                  <a:srgbClr val="FFC000"/>
                </a:solidFill>
              </a:rPr>
              <a:t>ich will, spricht der HERR, </a:t>
            </a:r>
            <a:r>
              <a:rPr lang="de-DE" sz="3200" b="1" i="1" dirty="0" smtClean="0">
                <a:solidFill>
                  <a:srgbClr val="FFC000"/>
                </a:solidFill>
              </a:rPr>
              <a:t/>
            </a:r>
            <a:br>
              <a:rPr lang="de-DE" sz="3200" b="1" i="1" dirty="0" smtClean="0">
                <a:solidFill>
                  <a:srgbClr val="FFC000"/>
                </a:solidFill>
              </a:rPr>
            </a:br>
            <a:r>
              <a:rPr lang="de-DE" sz="3200" b="1" i="1" dirty="0" smtClean="0">
                <a:solidFill>
                  <a:srgbClr val="FFC000"/>
                </a:solidFill>
              </a:rPr>
              <a:t>eine </a:t>
            </a:r>
            <a:r>
              <a:rPr lang="de-DE" sz="3200" b="1" i="1" dirty="0">
                <a:solidFill>
                  <a:srgbClr val="FFC000"/>
                </a:solidFill>
              </a:rPr>
              <a:t>feurige Mauer rings um sie </a:t>
            </a:r>
            <a:r>
              <a:rPr lang="de-DE" sz="3200" b="1" i="1" dirty="0" smtClean="0">
                <a:solidFill>
                  <a:srgbClr val="FFC000"/>
                </a:solidFill>
              </a:rPr>
              <a:t>her sein.“</a:t>
            </a:r>
          </a:p>
          <a:p>
            <a:pPr algn="ctr"/>
            <a:endParaRPr lang="de-DE" b="1" i="1" dirty="0" smtClean="0">
              <a:solidFill>
                <a:srgbClr val="FFC000"/>
              </a:solidFill>
            </a:endParaRPr>
          </a:p>
          <a:p>
            <a:pPr algn="ctr"/>
            <a: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„Um </a:t>
            </a:r>
            <a:r>
              <a:rPr lang="de-DE" sz="3200" dirty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jene Zeit ließ der König Herodes einige aus der Gemeinde verhaften und misshandeln. </a:t>
            </a:r>
            <a:br>
              <a:rPr lang="de-DE" sz="3200" dirty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</a:br>
            <a: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Jakobus</a:t>
            </a:r>
            <a:r>
              <a:rPr lang="de-DE" sz="3200" dirty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, den Bruder des Johannes, ließ er mit </a:t>
            </a:r>
            <a: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/>
            </a:r>
            <a:b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</a:br>
            <a: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dem </a:t>
            </a:r>
            <a:r>
              <a:rPr lang="de-DE" sz="3200" dirty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Schwert </a:t>
            </a:r>
            <a: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hinrichten. Als </a:t>
            </a:r>
            <a:r>
              <a:rPr lang="de-DE" sz="3200" dirty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er sah, </a:t>
            </a:r>
            <a: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dass </a:t>
            </a:r>
            <a:r>
              <a:rPr lang="de-DE" sz="3200" dirty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es </a:t>
            </a:r>
            <a: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/>
            </a:r>
            <a:b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</a:br>
            <a: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den </a:t>
            </a:r>
            <a:r>
              <a:rPr lang="de-DE" sz="3200" dirty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Juden gefiel, </a:t>
            </a:r>
            <a: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ließ </a:t>
            </a:r>
            <a:r>
              <a:rPr lang="de-DE" sz="3200" dirty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er auch Petrus festnehmen. </a:t>
            </a:r>
            <a: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/>
            </a:r>
            <a:b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</a:br>
            <a: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Das </a:t>
            </a:r>
            <a:r>
              <a:rPr lang="de-DE" sz="3200" dirty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geschah in den Tagen der Ungesäuerten Brote. </a:t>
            </a:r>
            <a:br>
              <a:rPr lang="de-DE" sz="3200" dirty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</a:br>
            <a: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Er </a:t>
            </a:r>
            <a:r>
              <a:rPr lang="de-DE" sz="3200" dirty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nahm ihn also fest und warf ihn ins Gefängnis. Die Bewachung übertrug er vier Abteilungen von je vier Soldaten. Er beabsichtigte, ihn nach dem Paschafest dem Volk vorführen zu lassen. </a:t>
            </a:r>
            <a:br>
              <a:rPr lang="de-DE" sz="3200" dirty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</a:br>
            <a: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Petrus </a:t>
            </a:r>
            <a:r>
              <a:rPr lang="de-DE" sz="3200" dirty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wurde also im Gefängnis bewacht. </a:t>
            </a:r>
            <a: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/>
            </a:r>
            <a:b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</a:br>
            <a: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Die </a:t>
            </a:r>
            <a:r>
              <a:rPr lang="de-DE" sz="3200" dirty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Gemeinde aber betete inständig für ihn zu </a:t>
            </a:r>
            <a: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Gott.“</a:t>
            </a:r>
          </a:p>
          <a:p>
            <a:pPr algn="ctr">
              <a:spcBef>
                <a:spcPts val="600"/>
              </a:spcBef>
            </a:pPr>
            <a:r>
              <a:rPr lang="de-DE" sz="2400" b="1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(Apostelgeschichte 12,1-5)</a:t>
            </a:r>
            <a:endParaRPr lang="de-DE" sz="2400" b="1" dirty="0">
              <a:ln w="9525">
                <a:solidFill>
                  <a:schemeClr val="tx1"/>
                </a:solidFill>
              </a:ln>
              <a:solidFill>
                <a:srgbClr val="FFFF99"/>
              </a:solidFill>
            </a:endParaRPr>
          </a:p>
          <a:p>
            <a:pPr algn="ctr"/>
            <a:endParaRPr lang="de-DE" sz="3200" dirty="0">
              <a:ln w="9525">
                <a:solidFill>
                  <a:schemeClr val="tx1"/>
                </a:solidFill>
              </a:ln>
              <a:solidFill>
                <a:srgbClr val="FFFF99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765642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871959" y="5110816"/>
            <a:ext cx="7559957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endParaRPr lang="de-DE" altLang="de-DE" sz="1400" b="1" u="sng" dirty="0">
              <a:latin typeface="Arial;sans-serif" pitchFamily="32" charset="0"/>
            </a:endParaRPr>
          </a:p>
        </p:txBody>
      </p:sp>
      <p:pic>
        <p:nvPicPr>
          <p:cNvPr id="1026" name="Picture 2" descr="C:\Users\ECH\Pictures\e4ff47c9a5a91a2343e9a619b5647a59.jp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80000" cy="75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eck 1"/>
          <p:cNvSpPr/>
          <p:nvPr/>
        </p:nvSpPr>
        <p:spPr>
          <a:xfrm>
            <a:off x="178360" y="350098"/>
            <a:ext cx="9723279" cy="6962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b="1" i="1" dirty="0" smtClean="0">
                <a:solidFill>
                  <a:srgbClr val="FFC000"/>
                </a:solidFill>
              </a:rPr>
              <a:t>„Doch </a:t>
            </a:r>
            <a:r>
              <a:rPr lang="de-DE" sz="3200" b="1" i="1" dirty="0">
                <a:solidFill>
                  <a:srgbClr val="FFC000"/>
                </a:solidFill>
              </a:rPr>
              <a:t>ich will, spricht der HERR, </a:t>
            </a:r>
            <a:r>
              <a:rPr lang="de-DE" sz="3200" b="1" i="1" dirty="0" smtClean="0">
                <a:solidFill>
                  <a:srgbClr val="FFC000"/>
                </a:solidFill>
              </a:rPr>
              <a:t/>
            </a:r>
            <a:br>
              <a:rPr lang="de-DE" sz="3200" b="1" i="1" dirty="0" smtClean="0">
                <a:solidFill>
                  <a:srgbClr val="FFC000"/>
                </a:solidFill>
              </a:rPr>
            </a:br>
            <a:r>
              <a:rPr lang="de-DE" sz="3200" b="1" i="1" dirty="0" smtClean="0">
                <a:solidFill>
                  <a:srgbClr val="FFC000"/>
                </a:solidFill>
              </a:rPr>
              <a:t>eine </a:t>
            </a:r>
            <a:r>
              <a:rPr lang="de-DE" sz="3200" b="1" i="1" dirty="0">
                <a:solidFill>
                  <a:srgbClr val="FFC000"/>
                </a:solidFill>
              </a:rPr>
              <a:t>feurige Mauer rings um sie </a:t>
            </a:r>
            <a:r>
              <a:rPr lang="de-DE" sz="3200" b="1" i="1" dirty="0" smtClean="0">
                <a:solidFill>
                  <a:srgbClr val="FFC000"/>
                </a:solidFill>
              </a:rPr>
              <a:t>her sein.“</a:t>
            </a:r>
          </a:p>
          <a:p>
            <a:pPr algn="ctr"/>
            <a:endParaRPr lang="de-DE" b="1" i="1" dirty="0" smtClean="0">
              <a:solidFill>
                <a:srgbClr val="FFC000"/>
              </a:solidFill>
            </a:endParaRPr>
          </a:p>
          <a:p>
            <a:pPr algn="ctr"/>
            <a:endParaRPr lang="de-DE" b="1" i="1" dirty="0" smtClean="0">
              <a:solidFill>
                <a:srgbClr val="FFC000"/>
              </a:solidFill>
            </a:endParaRPr>
          </a:p>
          <a:p>
            <a:pPr algn="ctr"/>
            <a:endParaRPr lang="de-DE" b="1" i="1" dirty="0">
              <a:solidFill>
                <a:srgbClr val="FFC000"/>
              </a:solidFill>
            </a:endParaRPr>
          </a:p>
          <a:p>
            <a:pPr algn="ctr"/>
            <a:endParaRPr lang="de-DE" b="1" i="1" dirty="0" smtClean="0">
              <a:solidFill>
                <a:srgbClr val="FFC000"/>
              </a:solidFill>
            </a:endParaRPr>
          </a:p>
          <a:p>
            <a:pPr algn="ctr"/>
            <a:endParaRPr lang="de-DE" b="1" i="1" dirty="0">
              <a:solidFill>
                <a:srgbClr val="FFC000"/>
              </a:solidFill>
            </a:endParaRPr>
          </a:p>
          <a:p>
            <a:pPr algn="ctr"/>
            <a:endParaRPr lang="de-DE" b="1" i="1" dirty="0" smtClean="0">
              <a:solidFill>
                <a:srgbClr val="FFC000"/>
              </a:solidFill>
            </a:endParaRPr>
          </a:p>
          <a:p>
            <a:pPr algn="ctr"/>
            <a:endParaRPr lang="de-DE" b="1" i="1" dirty="0">
              <a:solidFill>
                <a:srgbClr val="FFC000"/>
              </a:solidFill>
            </a:endParaRPr>
          </a:p>
          <a:p>
            <a:pPr algn="ctr"/>
            <a:endParaRPr lang="de-DE" b="1" i="1" dirty="0" smtClean="0">
              <a:solidFill>
                <a:srgbClr val="FFC000"/>
              </a:solidFill>
            </a:endParaRPr>
          </a:p>
          <a:p>
            <a:pPr algn="ctr"/>
            <a:endParaRPr lang="de-DE" b="1" i="1" dirty="0">
              <a:solidFill>
                <a:srgbClr val="FFC000"/>
              </a:solidFill>
            </a:endParaRPr>
          </a:p>
          <a:p>
            <a:pPr algn="ctr"/>
            <a:endParaRPr lang="de-DE" b="1" i="1" dirty="0" smtClean="0">
              <a:solidFill>
                <a:srgbClr val="FFC000"/>
              </a:solidFill>
            </a:endParaRPr>
          </a:p>
          <a:p>
            <a:pPr algn="ctr"/>
            <a:endParaRPr lang="de-DE" b="1" i="1" dirty="0" smtClean="0">
              <a:solidFill>
                <a:srgbClr val="FFC000"/>
              </a:solidFill>
            </a:endParaRPr>
          </a:p>
          <a:p>
            <a:pPr algn="ctr"/>
            <a:endParaRPr lang="de-DE" b="1" i="1" dirty="0">
              <a:solidFill>
                <a:srgbClr val="FFC000"/>
              </a:solidFill>
            </a:endParaRPr>
          </a:p>
          <a:p>
            <a:pPr algn="ctr"/>
            <a:endParaRPr lang="de-DE" b="1" i="1" dirty="0" smtClean="0">
              <a:solidFill>
                <a:srgbClr val="FFC000"/>
              </a:solidFill>
            </a:endParaRPr>
          </a:p>
          <a:p>
            <a:pPr algn="ctr"/>
            <a:endParaRPr lang="de-DE" b="1" i="1" dirty="0">
              <a:solidFill>
                <a:srgbClr val="FFC000"/>
              </a:solidFill>
            </a:endParaRPr>
          </a:p>
          <a:p>
            <a:pPr algn="ctr"/>
            <a:r>
              <a:rPr lang="de-DE" sz="2800" b="1" strike="sngStrike" dirty="0" smtClean="0">
                <a:ln w="6350">
                  <a:solidFill>
                    <a:schemeClr val="tx1"/>
                  </a:solidFill>
                </a:ln>
                <a:solidFill>
                  <a:srgbClr val="FF5050"/>
                </a:solidFill>
              </a:rPr>
              <a:t>Gott behütet mich immer:  Mir kann nichts passieren!</a:t>
            </a:r>
          </a:p>
          <a:p>
            <a:pPr algn="ctr"/>
            <a:endParaRPr lang="de-DE" sz="2800" b="1" dirty="0">
              <a:ln w="6350">
                <a:solidFill>
                  <a:schemeClr val="tx1"/>
                </a:solidFill>
              </a:ln>
              <a:solidFill>
                <a:srgbClr val="FF5050"/>
              </a:solidFill>
              <a:effectLst/>
            </a:endParaRPr>
          </a:p>
          <a:p>
            <a:pPr algn="ctr"/>
            <a:r>
              <a:rPr lang="de-DE" sz="3600" b="1" dirty="0" smtClean="0">
                <a:ln w="6350">
                  <a:solidFill>
                    <a:schemeClr val="tx1"/>
                  </a:solidFill>
                </a:ln>
                <a:solidFill>
                  <a:srgbClr val="92D050"/>
                </a:solidFill>
              </a:rPr>
              <a:t>Gott ist immer bei mir:  </a:t>
            </a:r>
            <a:br>
              <a:rPr lang="de-DE" sz="3600" b="1" dirty="0" smtClean="0">
                <a:ln w="6350">
                  <a:solidFill>
                    <a:schemeClr val="tx1"/>
                  </a:solidFill>
                </a:ln>
                <a:solidFill>
                  <a:srgbClr val="92D050"/>
                </a:solidFill>
              </a:rPr>
            </a:br>
            <a:r>
              <a:rPr lang="de-DE" sz="3600" b="1" dirty="0" smtClean="0">
                <a:ln w="6350">
                  <a:solidFill>
                    <a:schemeClr val="tx1"/>
                  </a:solidFill>
                </a:ln>
                <a:solidFill>
                  <a:srgbClr val="92D050"/>
                </a:solidFill>
              </a:rPr>
              <a:t>Er bringt mich durch alle Schwierigkeiten an sein gutes Ziel!</a:t>
            </a:r>
            <a:endParaRPr lang="de-DE" sz="3600" b="1" dirty="0">
              <a:ln w="6350">
                <a:solidFill>
                  <a:schemeClr val="tx1"/>
                </a:solidFill>
              </a:ln>
              <a:solidFill>
                <a:srgbClr val="92D05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730303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871959" y="5110816"/>
            <a:ext cx="7559957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endParaRPr lang="de-DE" altLang="de-DE" sz="1400" b="1" u="sng" dirty="0">
              <a:latin typeface="Arial;sans-serif" pitchFamily="32" charset="0"/>
            </a:endParaRPr>
          </a:p>
        </p:txBody>
      </p:sp>
      <p:pic>
        <p:nvPicPr>
          <p:cNvPr id="1026" name="Picture 2" descr="C:\Users\ECH\Pictures\e4ff47c9a5a91a2343e9a619b5647a59.jp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80000" cy="75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eck 1"/>
          <p:cNvSpPr/>
          <p:nvPr/>
        </p:nvSpPr>
        <p:spPr>
          <a:xfrm>
            <a:off x="178360" y="350098"/>
            <a:ext cx="9723279" cy="6003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b="1" i="1" dirty="0" smtClean="0">
                <a:solidFill>
                  <a:srgbClr val="FFC000"/>
                </a:solidFill>
              </a:rPr>
              <a:t>„Doch </a:t>
            </a:r>
            <a:r>
              <a:rPr lang="de-DE" sz="3200" b="1" i="1" dirty="0">
                <a:solidFill>
                  <a:srgbClr val="FFC000"/>
                </a:solidFill>
              </a:rPr>
              <a:t>ich will, spricht der HERR, </a:t>
            </a:r>
            <a:r>
              <a:rPr lang="de-DE" sz="3200" b="1" i="1" dirty="0" smtClean="0">
                <a:solidFill>
                  <a:srgbClr val="FFC000"/>
                </a:solidFill>
              </a:rPr>
              <a:t/>
            </a:r>
            <a:br>
              <a:rPr lang="de-DE" sz="3200" b="1" i="1" dirty="0" smtClean="0">
                <a:solidFill>
                  <a:srgbClr val="FFC000"/>
                </a:solidFill>
              </a:rPr>
            </a:br>
            <a:r>
              <a:rPr lang="de-DE" sz="3200" b="1" i="1" dirty="0" smtClean="0">
                <a:solidFill>
                  <a:srgbClr val="FFC000"/>
                </a:solidFill>
              </a:rPr>
              <a:t>eine </a:t>
            </a:r>
            <a:r>
              <a:rPr lang="de-DE" sz="3200" b="1" i="1" dirty="0">
                <a:solidFill>
                  <a:srgbClr val="FFC000"/>
                </a:solidFill>
              </a:rPr>
              <a:t>feurige Mauer rings um sie </a:t>
            </a:r>
            <a:r>
              <a:rPr lang="de-DE" sz="3200" b="1" i="1" dirty="0" smtClean="0">
                <a:solidFill>
                  <a:srgbClr val="FFC000"/>
                </a:solidFill>
              </a:rPr>
              <a:t>her sein.“</a:t>
            </a:r>
          </a:p>
          <a:p>
            <a:pPr algn="ctr"/>
            <a:endParaRPr lang="de-DE" b="1" i="1" dirty="0" smtClean="0">
              <a:solidFill>
                <a:srgbClr val="FFC000"/>
              </a:solidFill>
            </a:endParaRPr>
          </a:p>
          <a:p>
            <a:pPr algn="ctr"/>
            <a:endParaRPr lang="de-DE" b="1" i="1" dirty="0" smtClean="0">
              <a:solidFill>
                <a:srgbClr val="FFC000"/>
              </a:solidFill>
            </a:endParaRPr>
          </a:p>
          <a:p>
            <a:pPr algn="ctr"/>
            <a:endParaRPr lang="de-DE" b="1" i="1" dirty="0">
              <a:solidFill>
                <a:srgbClr val="FFC000"/>
              </a:solidFill>
            </a:endParaRPr>
          </a:p>
          <a:p>
            <a:pPr algn="ctr"/>
            <a:endParaRPr lang="de-DE" b="1" i="1" dirty="0" smtClean="0">
              <a:solidFill>
                <a:srgbClr val="FFC000"/>
              </a:solidFill>
            </a:endParaRPr>
          </a:p>
          <a:p>
            <a:pPr algn="ctr"/>
            <a:endParaRPr lang="de-DE" b="1" i="1" dirty="0" smtClean="0">
              <a:solidFill>
                <a:srgbClr val="FFC000"/>
              </a:solidFill>
            </a:endParaRPr>
          </a:p>
          <a:p>
            <a:r>
              <a:rPr lang="de-DE" sz="3600" b="1" u="sng" dirty="0" smtClean="0">
                <a:solidFill>
                  <a:srgbClr val="92D050"/>
                </a:solidFill>
              </a:rPr>
              <a:t>Was können wir tun:</a:t>
            </a:r>
          </a:p>
          <a:p>
            <a:endParaRPr lang="de-DE" b="1" i="1" dirty="0" smtClean="0">
              <a:solidFill>
                <a:srgbClr val="FFC000"/>
              </a:solidFill>
            </a:endParaRPr>
          </a:p>
          <a:p>
            <a:endParaRPr lang="de-DE" b="1" i="1" dirty="0">
              <a:solidFill>
                <a:srgbClr val="FFC000"/>
              </a:solidFill>
            </a:endParaRPr>
          </a:p>
          <a:p>
            <a:pPr>
              <a:spcBef>
                <a:spcPts val="1200"/>
              </a:spcBef>
            </a:pPr>
            <a:r>
              <a:rPr lang="de-DE" sz="3600" b="1" dirty="0" smtClean="0">
                <a:ln w="6350">
                  <a:solidFill>
                    <a:schemeClr val="tx1"/>
                  </a:solidFill>
                </a:ln>
                <a:solidFill>
                  <a:srgbClr val="92D050"/>
                </a:solidFill>
              </a:rPr>
              <a:t>- auf Gott vertrauen</a:t>
            </a:r>
          </a:p>
          <a:p>
            <a:pPr>
              <a:spcBef>
                <a:spcPts val="1200"/>
              </a:spcBef>
            </a:pPr>
            <a:r>
              <a:rPr lang="de-DE" sz="3600" b="1" dirty="0">
                <a:ln w="6350">
                  <a:solidFill>
                    <a:schemeClr val="tx1"/>
                  </a:solidFill>
                </a:ln>
                <a:solidFill>
                  <a:srgbClr val="92D050"/>
                </a:solidFill>
              </a:rPr>
              <a:t>- Gott in der Not anrufen</a:t>
            </a:r>
          </a:p>
          <a:p>
            <a:pPr>
              <a:spcBef>
                <a:spcPts val="1200"/>
              </a:spcBef>
            </a:pPr>
            <a:r>
              <a:rPr lang="de-DE" sz="3600" b="1" dirty="0" smtClean="0">
                <a:ln w="6350">
                  <a:solidFill>
                    <a:schemeClr val="tx1"/>
                  </a:solidFill>
                </a:ln>
                <a:solidFill>
                  <a:srgbClr val="92D050"/>
                </a:solidFill>
              </a:rPr>
              <a:t>- Gott um sein kraftvolles Eingreifen bitten</a:t>
            </a:r>
          </a:p>
          <a:p>
            <a:pPr>
              <a:spcBef>
                <a:spcPts val="1200"/>
              </a:spcBef>
            </a:pPr>
            <a:r>
              <a:rPr lang="de-DE" sz="3600" b="1" dirty="0" smtClean="0">
                <a:ln w="6350">
                  <a:solidFill>
                    <a:schemeClr val="tx1"/>
                  </a:solidFill>
                </a:ln>
                <a:solidFill>
                  <a:srgbClr val="92D050"/>
                </a:solidFill>
              </a:rPr>
              <a:t>- an Gott festhalten, egal was passiert</a:t>
            </a:r>
            <a:endParaRPr lang="de-DE" sz="3600" b="1" dirty="0">
              <a:ln w="6350">
                <a:solidFill>
                  <a:schemeClr val="tx1"/>
                </a:solidFill>
              </a:ln>
              <a:solidFill>
                <a:srgbClr val="92D05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671188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CH\Pictures\https _pixnio.com_free-images_miscellaneous_fire-flames-pictures_big-fire-burning-big-fire-flam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002" y="-72001"/>
            <a:ext cx="10260000" cy="775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eck 1"/>
          <p:cNvSpPr/>
          <p:nvPr/>
        </p:nvSpPr>
        <p:spPr>
          <a:xfrm>
            <a:off x="431799" y="782337"/>
            <a:ext cx="9217025" cy="5902578"/>
          </a:xfrm>
          <a:prstGeom prst="rect">
            <a:avLst/>
          </a:prstGeom>
          <a:solidFill>
            <a:srgbClr val="FF6600"/>
          </a:solidFill>
          <a:ln w="38100"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de-DE" sz="1200" b="1" u="sng" dirty="0" smtClean="0">
              <a:ln w="12700">
                <a:noFill/>
              </a:ln>
              <a:solidFill>
                <a:schemeClr val="tx1"/>
              </a:solidFill>
            </a:endParaRPr>
          </a:p>
          <a:p>
            <a:pPr algn="ctr"/>
            <a:r>
              <a:rPr lang="de-DE" sz="2800" b="1" dirty="0" smtClean="0">
                <a:ln w="12700">
                  <a:noFill/>
                </a:ln>
                <a:solidFill>
                  <a:schemeClr val="bg1"/>
                </a:solidFill>
              </a:rPr>
              <a:t>   </a:t>
            </a:r>
            <a:r>
              <a:rPr lang="de-DE" sz="2800" b="1" u="sng" dirty="0" smtClean="0">
                <a:ln w="12700">
                  <a:noFill/>
                </a:ln>
                <a:solidFill>
                  <a:schemeClr val="bg1"/>
                </a:solidFill>
              </a:rPr>
              <a:t>Jesaja 4, 4-5:</a:t>
            </a:r>
            <a:r>
              <a:rPr lang="de-DE" sz="2800" b="1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/>
            </a:r>
            <a:br>
              <a:rPr lang="de-DE" sz="2800" b="1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</a:rPr>
            </a:br>
            <a:endParaRPr lang="de-DE" sz="1400" b="1" dirty="0">
              <a:ln w="12700"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r>
              <a:rPr lang="de-DE" sz="2800" b="1" baseline="30000" dirty="0">
                <a:ln>
                  <a:solidFill>
                    <a:schemeClr val="tx1"/>
                  </a:solidFill>
                </a:ln>
              </a:rPr>
              <a:t>4</a:t>
            </a:r>
            <a:r>
              <a:rPr lang="de-DE" sz="3200" b="1" baseline="30000" dirty="0">
                <a:ln>
                  <a:solidFill>
                    <a:schemeClr val="tx1"/>
                  </a:solidFill>
                </a:ln>
              </a:rPr>
              <a:t> </a:t>
            </a:r>
            <a:r>
              <a:rPr lang="de-DE" sz="3200" b="1" dirty="0">
                <a:ln>
                  <a:solidFill>
                    <a:schemeClr val="tx1"/>
                  </a:solidFill>
                </a:ln>
              </a:rPr>
              <a:t>Wenn der Herr den Unflat der Töchter </a:t>
            </a:r>
            <a:r>
              <a:rPr lang="de-DE" sz="3200" b="1" dirty="0" smtClean="0">
                <a:ln>
                  <a:solidFill>
                    <a:schemeClr val="tx1"/>
                  </a:solidFill>
                </a:ln>
              </a:rPr>
              <a:t>Zions</a:t>
            </a:r>
            <a:br>
              <a:rPr lang="de-DE" sz="3200" b="1" dirty="0" smtClean="0">
                <a:ln>
                  <a:solidFill>
                    <a:schemeClr val="tx1"/>
                  </a:solidFill>
                </a:ln>
              </a:rPr>
            </a:br>
            <a:r>
              <a:rPr lang="de-DE" sz="3200" b="1" dirty="0" smtClean="0">
                <a:ln>
                  <a:solidFill>
                    <a:schemeClr val="tx1"/>
                  </a:solidFill>
                </a:ln>
              </a:rPr>
              <a:t>  </a:t>
            </a:r>
            <a:r>
              <a:rPr lang="de-DE" sz="3200" b="1" dirty="0">
                <a:ln>
                  <a:solidFill>
                    <a:schemeClr val="tx1"/>
                  </a:solidFill>
                </a:ln>
              </a:rPr>
              <a:t>abwaschen </a:t>
            </a:r>
            <a:r>
              <a:rPr lang="de-DE" sz="3200" b="1" dirty="0" smtClean="0">
                <a:ln>
                  <a:solidFill>
                    <a:schemeClr val="tx1"/>
                  </a:solidFill>
                </a:ln>
              </a:rPr>
              <a:t>und </a:t>
            </a:r>
            <a:r>
              <a:rPr lang="de-DE" sz="3200" b="1" dirty="0">
                <a:ln>
                  <a:solidFill>
                    <a:schemeClr val="tx1"/>
                  </a:solidFill>
                </a:ln>
              </a:rPr>
              <a:t>die Blutschuld </a:t>
            </a:r>
            <a:r>
              <a:rPr lang="de-DE" sz="3200" b="1" dirty="0" smtClean="0">
                <a:ln>
                  <a:solidFill>
                    <a:schemeClr val="tx1"/>
                  </a:solidFill>
                </a:ln>
              </a:rPr>
              <a:t>Jerusalems </a:t>
            </a:r>
            <a:br>
              <a:rPr lang="de-DE" sz="3200" b="1" dirty="0" smtClean="0">
                <a:ln>
                  <a:solidFill>
                    <a:schemeClr val="tx1"/>
                  </a:solidFill>
                </a:ln>
              </a:rPr>
            </a:br>
            <a:r>
              <a:rPr lang="de-DE" sz="3200" b="1" dirty="0" smtClean="0">
                <a:ln>
                  <a:solidFill>
                    <a:schemeClr val="tx1"/>
                  </a:solidFill>
                </a:ln>
              </a:rPr>
              <a:t>  wegnehmen </a:t>
            </a:r>
            <a:r>
              <a:rPr lang="de-DE" sz="3200" b="1" dirty="0">
                <a:ln>
                  <a:solidFill>
                    <a:schemeClr val="tx1"/>
                  </a:solidFill>
                </a:ln>
              </a:rPr>
              <a:t>wird durch den Geist</a:t>
            </a:r>
            <a:r>
              <a:rPr lang="de-DE" sz="3200" b="1" dirty="0" smtClean="0">
                <a:ln>
                  <a:solidFill>
                    <a:schemeClr val="tx1"/>
                  </a:solidFill>
                </a:ln>
              </a:rPr>
              <a:t>,</a:t>
            </a:r>
            <a:br>
              <a:rPr lang="de-DE" sz="3200" b="1" dirty="0" smtClean="0">
                <a:ln>
                  <a:solidFill>
                    <a:schemeClr val="tx1"/>
                  </a:solidFill>
                </a:ln>
              </a:rPr>
            </a:br>
            <a:r>
              <a:rPr lang="de-DE" sz="3200" b="1" dirty="0" smtClean="0">
                <a:ln>
                  <a:solidFill>
                    <a:schemeClr val="tx1"/>
                  </a:solidFill>
                </a:ln>
              </a:rPr>
              <a:t>  </a:t>
            </a:r>
            <a:r>
              <a:rPr lang="de-DE" sz="3200" b="1" dirty="0">
                <a:ln>
                  <a:solidFill>
                    <a:schemeClr val="tx1"/>
                  </a:solidFill>
                </a:ln>
              </a:rPr>
              <a:t>der richten und ein Feuer anzünden wird, </a:t>
            </a:r>
            <a:br>
              <a:rPr lang="de-DE" sz="3200" b="1" dirty="0">
                <a:ln>
                  <a:solidFill>
                    <a:schemeClr val="tx1"/>
                  </a:solidFill>
                </a:ln>
              </a:rPr>
            </a:br>
            <a:r>
              <a:rPr lang="de-DE" sz="2800" b="1" baseline="30000" dirty="0">
                <a:ln>
                  <a:solidFill>
                    <a:schemeClr val="tx1"/>
                  </a:solidFill>
                </a:ln>
              </a:rPr>
              <a:t>5</a:t>
            </a:r>
            <a:r>
              <a:rPr lang="de-DE" sz="3200" b="1" baseline="30000" dirty="0">
                <a:ln>
                  <a:solidFill>
                    <a:schemeClr val="tx1"/>
                  </a:solidFill>
                </a:ln>
              </a:rPr>
              <a:t> </a:t>
            </a:r>
            <a:r>
              <a:rPr lang="de-DE" sz="3200" b="1" dirty="0">
                <a:ln>
                  <a:solidFill>
                    <a:schemeClr val="tx1"/>
                  </a:solidFill>
                </a:ln>
              </a:rPr>
              <a:t>dann wird der </a:t>
            </a:r>
            <a:r>
              <a:rPr lang="de-DE" sz="3200" b="1" dirty="0" smtClean="0">
                <a:ln>
                  <a:solidFill>
                    <a:schemeClr val="tx1"/>
                  </a:solidFill>
                </a:ln>
              </a:rPr>
              <a:t>HERR</a:t>
            </a:r>
            <a:br>
              <a:rPr lang="de-DE" sz="3200" b="1" dirty="0" smtClean="0">
                <a:ln>
                  <a:solidFill>
                    <a:schemeClr val="tx1"/>
                  </a:solidFill>
                </a:ln>
              </a:rPr>
            </a:br>
            <a:r>
              <a:rPr lang="de-DE" sz="3200" b="1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de-DE" sz="3200" b="1" dirty="0">
                <a:ln>
                  <a:solidFill>
                    <a:schemeClr val="tx1"/>
                  </a:solidFill>
                </a:ln>
              </a:rPr>
              <a:t>über der ganzen </a:t>
            </a:r>
            <a:r>
              <a:rPr lang="de-DE" sz="3200" b="1" dirty="0" smtClean="0">
                <a:ln>
                  <a:solidFill>
                    <a:schemeClr val="tx1"/>
                  </a:solidFill>
                </a:ln>
              </a:rPr>
              <a:t>Stätte </a:t>
            </a:r>
            <a:r>
              <a:rPr lang="de-DE" sz="3200" b="1" dirty="0">
                <a:ln>
                  <a:solidFill>
                    <a:schemeClr val="tx1"/>
                  </a:solidFill>
                </a:ln>
              </a:rPr>
              <a:t>des Berges </a:t>
            </a:r>
            <a:r>
              <a:rPr lang="de-DE" sz="3200" b="1" dirty="0" smtClean="0">
                <a:ln>
                  <a:solidFill>
                    <a:schemeClr val="tx1"/>
                  </a:solidFill>
                </a:ln>
              </a:rPr>
              <a:t>Zion</a:t>
            </a:r>
            <a:br>
              <a:rPr lang="de-DE" sz="3200" b="1" dirty="0" smtClean="0">
                <a:ln>
                  <a:solidFill>
                    <a:schemeClr val="tx1"/>
                  </a:solidFill>
                </a:ln>
              </a:rPr>
            </a:br>
            <a:r>
              <a:rPr lang="de-DE" sz="3200" b="1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de-DE" sz="3200" b="1" dirty="0">
                <a:ln>
                  <a:solidFill>
                    <a:schemeClr val="tx1"/>
                  </a:solidFill>
                </a:ln>
              </a:rPr>
              <a:t>und über ihren </a:t>
            </a:r>
            <a:r>
              <a:rPr lang="de-DE" sz="3200" b="1" dirty="0" smtClean="0">
                <a:ln>
                  <a:solidFill>
                    <a:schemeClr val="tx1"/>
                  </a:solidFill>
                </a:ln>
              </a:rPr>
              <a:t>Versammlungen</a:t>
            </a:r>
            <a:br>
              <a:rPr lang="de-DE" sz="3200" b="1" dirty="0" smtClean="0">
                <a:ln>
                  <a:solidFill>
                    <a:schemeClr val="tx1"/>
                  </a:solidFill>
                </a:ln>
              </a:rPr>
            </a:br>
            <a:r>
              <a:rPr lang="de-DE" sz="3200" b="1" dirty="0" smtClean="0">
                <a:ln>
                  <a:solidFill>
                    <a:schemeClr val="tx1"/>
                  </a:solidFill>
                </a:ln>
              </a:rPr>
              <a:t> eine </a:t>
            </a:r>
            <a:r>
              <a:rPr lang="de-DE" sz="3200" b="1" dirty="0">
                <a:ln>
                  <a:solidFill>
                    <a:schemeClr val="tx1"/>
                  </a:solidFill>
                </a:ln>
              </a:rPr>
              <a:t>Wolke schaffen am </a:t>
            </a:r>
            <a:r>
              <a:rPr lang="de-DE" sz="3200" b="1" dirty="0" smtClean="0">
                <a:ln>
                  <a:solidFill>
                    <a:schemeClr val="tx1"/>
                  </a:solidFill>
                </a:ln>
              </a:rPr>
              <a:t>Tage</a:t>
            </a:r>
            <a:br>
              <a:rPr lang="de-DE" sz="3200" b="1" dirty="0" smtClean="0">
                <a:ln>
                  <a:solidFill>
                    <a:schemeClr val="tx1"/>
                  </a:solidFill>
                </a:ln>
              </a:rPr>
            </a:br>
            <a:r>
              <a:rPr lang="de-DE" sz="3200" b="1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de-DE" sz="3200" b="1" dirty="0">
                <a:ln>
                  <a:solidFill>
                    <a:schemeClr val="tx1"/>
                  </a:solidFill>
                </a:ln>
              </a:rPr>
              <a:t>und Rauch und Feuerglanz in der Nacht.</a:t>
            </a:r>
            <a:br>
              <a:rPr lang="de-DE" sz="3200" b="1" dirty="0">
                <a:ln>
                  <a:solidFill>
                    <a:schemeClr val="tx1"/>
                  </a:solidFill>
                </a:ln>
              </a:rPr>
            </a:br>
            <a:r>
              <a:rPr lang="de-DE" sz="3200" b="1" dirty="0">
                <a:ln>
                  <a:solidFill>
                    <a:schemeClr val="tx1"/>
                  </a:solidFill>
                </a:ln>
              </a:rPr>
              <a:t>Ja, es wird ein Schutz sein über allem</a:t>
            </a:r>
            <a:r>
              <a:rPr lang="de-DE" sz="3200" b="1" dirty="0" smtClean="0">
                <a:ln>
                  <a:solidFill>
                    <a:schemeClr val="tx1"/>
                  </a:solidFill>
                </a:ln>
              </a:rPr>
              <a:t>,</a:t>
            </a:r>
            <a:br>
              <a:rPr lang="de-DE" sz="3200" b="1" dirty="0" smtClean="0">
                <a:ln>
                  <a:solidFill>
                    <a:schemeClr val="tx1"/>
                  </a:solidFill>
                </a:ln>
              </a:rPr>
            </a:br>
            <a:r>
              <a:rPr lang="de-DE" sz="3200" b="1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de-DE" sz="3200" b="1" dirty="0">
                <a:ln>
                  <a:solidFill>
                    <a:schemeClr val="tx1"/>
                  </a:solidFill>
                </a:ln>
              </a:rPr>
              <a:t>was herrlich ist</a:t>
            </a:r>
            <a:r>
              <a:rPr lang="de-DE" sz="3200" b="1" dirty="0" smtClean="0">
                <a:ln>
                  <a:solidFill>
                    <a:schemeClr val="tx1"/>
                  </a:solidFill>
                </a:ln>
              </a:rPr>
              <a:t>.</a:t>
            </a:r>
            <a:endParaRPr lang="de-DE" sz="3200" b="1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52550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CH\Pictures\https _pixnio.com_free-images_miscellaneous_fire-flames-pictures_big-fire-burning-big-fire-flam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002" y="-72001"/>
            <a:ext cx="10260000" cy="775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eck 1"/>
          <p:cNvSpPr/>
          <p:nvPr/>
        </p:nvSpPr>
        <p:spPr>
          <a:xfrm>
            <a:off x="431799" y="782337"/>
            <a:ext cx="9217025" cy="5902578"/>
          </a:xfrm>
          <a:prstGeom prst="rect">
            <a:avLst/>
          </a:prstGeom>
          <a:solidFill>
            <a:srgbClr val="FF6600"/>
          </a:solidFill>
          <a:ln w="38100"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de-DE" sz="1200" b="1" u="sng" dirty="0" smtClean="0">
              <a:ln w="12700">
                <a:noFill/>
              </a:ln>
              <a:solidFill>
                <a:schemeClr val="tx1"/>
              </a:solidFill>
            </a:endParaRPr>
          </a:p>
          <a:p>
            <a:pPr algn="ctr"/>
            <a:r>
              <a:rPr lang="de-DE" sz="2800" b="1" dirty="0" smtClean="0">
                <a:ln w="12700">
                  <a:noFill/>
                </a:ln>
                <a:solidFill>
                  <a:schemeClr val="bg1"/>
                </a:solidFill>
              </a:rPr>
              <a:t>   </a:t>
            </a:r>
            <a:r>
              <a:rPr lang="de-DE" sz="2800" b="1" u="sng" dirty="0" smtClean="0">
                <a:ln w="12700">
                  <a:noFill/>
                </a:ln>
                <a:solidFill>
                  <a:schemeClr val="bg1"/>
                </a:solidFill>
              </a:rPr>
              <a:t>Jesaja 4, 4-5:</a:t>
            </a:r>
            <a:r>
              <a:rPr lang="de-DE" sz="2800" b="1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/>
            </a:r>
            <a:br>
              <a:rPr lang="de-DE" sz="2800" b="1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</a:rPr>
            </a:br>
            <a:endParaRPr lang="de-DE" sz="1400" b="1" dirty="0">
              <a:ln w="12700"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r>
              <a:rPr lang="de-DE" sz="2800" b="1" baseline="30000" dirty="0">
                <a:ln>
                  <a:solidFill>
                    <a:schemeClr val="tx1"/>
                  </a:solidFill>
                </a:ln>
              </a:rPr>
              <a:t>4</a:t>
            </a:r>
            <a:r>
              <a:rPr lang="de-DE" sz="3200" b="1" baseline="30000" dirty="0">
                <a:ln>
                  <a:solidFill>
                    <a:schemeClr val="tx1"/>
                  </a:solidFill>
                </a:ln>
              </a:rPr>
              <a:t> </a:t>
            </a:r>
            <a:r>
              <a:rPr lang="de-DE" sz="3200" b="1" dirty="0">
                <a:ln>
                  <a:solidFill>
                    <a:schemeClr val="tx1"/>
                  </a:solidFill>
                </a:ln>
              </a:rPr>
              <a:t>Wenn der Herr den Unflat der Töchter </a:t>
            </a:r>
            <a:r>
              <a:rPr lang="de-DE" sz="3200" b="1" dirty="0" smtClean="0">
                <a:ln>
                  <a:solidFill>
                    <a:schemeClr val="tx1"/>
                  </a:solidFill>
                </a:ln>
              </a:rPr>
              <a:t>Zions</a:t>
            </a:r>
            <a:br>
              <a:rPr lang="de-DE" sz="3200" b="1" dirty="0" smtClean="0">
                <a:ln>
                  <a:solidFill>
                    <a:schemeClr val="tx1"/>
                  </a:solidFill>
                </a:ln>
              </a:rPr>
            </a:br>
            <a:r>
              <a:rPr lang="de-DE" sz="3200" b="1" dirty="0" smtClean="0">
                <a:ln>
                  <a:solidFill>
                    <a:schemeClr val="tx1"/>
                  </a:solidFill>
                </a:ln>
              </a:rPr>
              <a:t>  </a:t>
            </a:r>
            <a:r>
              <a:rPr lang="de-DE" sz="3200" b="1" dirty="0">
                <a:ln>
                  <a:solidFill>
                    <a:schemeClr val="tx1"/>
                  </a:solidFill>
                </a:ln>
              </a:rPr>
              <a:t>abwaschen </a:t>
            </a:r>
            <a:r>
              <a:rPr lang="de-DE" sz="3200" b="1" dirty="0" smtClean="0">
                <a:ln>
                  <a:solidFill>
                    <a:schemeClr val="tx1"/>
                  </a:solidFill>
                </a:ln>
              </a:rPr>
              <a:t>und </a:t>
            </a:r>
            <a:r>
              <a:rPr lang="de-DE" sz="3200" b="1" dirty="0">
                <a:ln>
                  <a:solidFill>
                    <a:schemeClr val="tx1"/>
                  </a:solidFill>
                </a:ln>
              </a:rPr>
              <a:t>die Blutschuld </a:t>
            </a:r>
            <a:r>
              <a:rPr lang="de-DE" sz="3200" b="1" dirty="0" smtClean="0">
                <a:ln>
                  <a:solidFill>
                    <a:schemeClr val="tx1"/>
                  </a:solidFill>
                </a:ln>
              </a:rPr>
              <a:t>Jerusalems </a:t>
            </a:r>
            <a:br>
              <a:rPr lang="de-DE" sz="3200" b="1" dirty="0" smtClean="0">
                <a:ln>
                  <a:solidFill>
                    <a:schemeClr val="tx1"/>
                  </a:solidFill>
                </a:ln>
              </a:rPr>
            </a:br>
            <a:r>
              <a:rPr lang="de-DE" sz="3200" b="1" dirty="0" smtClean="0">
                <a:ln>
                  <a:solidFill>
                    <a:schemeClr val="tx1"/>
                  </a:solidFill>
                </a:ln>
              </a:rPr>
              <a:t>  wegnehmen </a:t>
            </a:r>
            <a:r>
              <a:rPr lang="de-DE" sz="3200" b="1" dirty="0">
                <a:ln>
                  <a:solidFill>
                    <a:schemeClr val="tx1"/>
                  </a:solidFill>
                </a:ln>
              </a:rPr>
              <a:t>wird durch den Geist</a:t>
            </a:r>
            <a:r>
              <a:rPr lang="de-DE" sz="3200" b="1" dirty="0" smtClean="0">
                <a:ln>
                  <a:solidFill>
                    <a:schemeClr val="tx1"/>
                  </a:solidFill>
                </a:ln>
              </a:rPr>
              <a:t>,</a:t>
            </a:r>
            <a:br>
              <a:rPr lang="de-DE" sz="3200" b="1" dirty="0" smtClean="0">
                <a:ln>
                  <a:solidFill>
                    <a:schemeClr val="tx1"/>
                  </a:solidFill>
                </a:ln>
              </a:rPr>
            </a:br>
            <a:r>
              <a:rPr lang="de-DE" sz="3200" b="1" dirty="0" smtClean="0">
                <a:ln>
                  <a:solidFill>
                    <a:schemeClr val="tx1"/>
                  </a:solidFill>
                </a:ln>
              </a:rPr>
              <a:t>  </a:t>
            </a:r>
            <a:r>
              <a:rPr lang="de-DE" sz="3200" b="1" dirty="0">
                <a:ln>
                  <a:solidFill>
                    <a:schemeClr val="tx1"/>
                  </a:solidFill>
                </a:ln>
              </a:rPr>
              <a:t>der richten und ein Feuer anzünden wird, </a:t>
            </a:r>
            <a:br>
              <a:rPr lang="de-DE" sz="3200" b="1" dirty="0">
                <a:ln>
                  <a:solidFill>
                    <a:schemeClr val="tx1"/>
                  </a:solidFill>
                </a:ln>
              </a:rPr>
            </a:br>
            <a:r>
              <a:rPr lang="de-DE" sz="2800" b="1" baseline="30000" dirty="0">
                <a:ln>
                  <a:solidFill>
                    <a:schemeClr val="tx1"/>
                  </a:solidFill>
                </a:ln>
              </a:rPr>
              <a:t>5</a:t>
            </a:r>
            <a:r>
              <a:rPr lang="de-DE" sz="3200" b="1" baseline="30000" dirty="0">
                <a:ln>
                  <a:solidFill>
                    <a:schemeClr val="tx1"/>
                  </a:solidFill>
                </a:ln>
              </a:rPr>
              <a:t> </a:t>
            </a:r>
            <a:r>
              <a:rPr lang="de-DE" sz="3200" b="1" dirty="0">
                <a:ln>
                  <a:solidFill>
                    <a:schemeClr val="tx1"/>
                  </a:solidFill>
                </a:ln>
              </a:rPr>
              <a:t>dann wird der </a:t>
            </a:r>
            <a:r>
              <a:rPr lang="de-DE" sz="3200" b="1" dirty="0" smtClean="0">
                <a:ln>
                  <a:solidFill>
                    <a:schemeClr val="tx1"/>
                  </a:solidFill>
                </a:ln>
              </a:rPr>
              <a:t>HERR</a:t>
            </a:r>
            <a:br>
              <a:rPr lang="de-DE" sz="3200" b="1" dirty="0" smtClean="0">
                <a:ln>
                  <a:solidFill>
                    <a:schemeClr val="tx1"/>
                  </a:solidFill>
                </a:ln>
              </a:rPr>
            </a:br>
            <a:r>
              <a:rPr lang="de-DE" sz="3200" b="1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de-DE" sz="3200" b="1" dirty="0">
                <a:ln>
                  <a:solidFill>
                    <a:schemeClr val="tx1"/>
                  </a:solidFill>
                </a:ln>
              </a:rPr>
              <a:t>über der ganzen </a:t>
            </a:r>
            <a:r>
              <a:rPr lang="de-DE" sz="3200" b="1" dirty="0" smtClean="0">
                <a:ln>
                  <a:solidFill>
                    <a:schemeClr val="tx1"/>
                  </a:solidFill>
                </a:ln>
              </a:rPr>
              <a:t>Stätte </a:t>
            </a:r>
            <a:r>
              <a:rPr lang="de-DE" sz="3200" b="1" dirty="0">
                <a:ln>
                  <a:solidFill>
                    <a:schemeClr val="tx1"/>
                  </a:solidFill>
                </a:ln>
              </a:rPr>
              <a:t>des Berges </a:t>
            </a:r>
            <a:r>
              <a:rPr lang="de-DE" sz="3200" b="1" dirty="0" smtClean="0">
                <a:ln>
                  <a:solidFill>
                    <a:schemeClr val="tx1"/>
                  </a:solidFill>
                </a:ln>
              </a:rPr>
              <a:t>Zion</a:t>
            </a:r>
            <a:br>
              <a:rPr lang="de-DE" sz="3200" b="1" dirty="0" smtClean="0">
                <a:ln>
                  <a:solidFill>
                    <a:schemeClr val="tx1"/>
                  </a:solidFill>
                </a:ln>
              </a:rPr>
            </a:br>
            <a:r>
              <a:rPr lang="de-DE" sz="3200" b="1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de-DE" sz="3200" b="1" dirty="0">
                <a:ln>
                  <a:solidFill>
                    <a:schemeClr val="tx1"/>
                  </a:solidFill>
                </a:ln>
              </a:rPr>
              <a:t>und über ihren </a:t>
            </a:r>
            <a:r>
              <a:rPr lang="de-DE" sz="3200" b="1" dirty="0" smtClean="0">
                <a:ln>
                  <a:solidFill>
                    <a:schemeClr val="tx1"/>
                  </a:solidFill>
                </a:ln>
              </a:rPr>
              <a:t>Versammlungen</a:t>
            </a:r>
            <a:br>
              <a:rPr lang="de-DE" sz="3200" b="1" dirty="0" smtClean="0">
                <a:ln>
                  <a:solidFill>
                    <a:schemeClr val="tx1"/>
                  </a:solidFill>
                </a:ln>
              </a:rPr>
            </a:br>
            <a:r>
              <a:rPr lang="de-DE" sz="3200" b="1" dirty="0" smtClean="0">
                <a:ln>
                  <a:solidFill>
                    <a:schemeClr val="tx1"/>
                  </a:solidFill>
                </a:ln>
              </a:rPr>
              <a:t> eine </a:t>
            </a:r>
            <a:r>
              <a:rPr lang="de-DE" sz="3200" b="1" dirty="0">
                <a:ln>
                  <a:solidFill>
                    <a:schemeClr val="tx1"/>
                  </a:solidFill>
                </a:ln>
              </a:rPr>
              <a:t>Wolke schaffen am </a:t>
            </a:r>
            <a:r>
              <a:rPr lang="de-DE" sz="3200" b="1" dirty="0" smtClean="0">
                <a:ln>
                  <a:solidFill>
                    <a:schemeClr val="tx1"/>
                  </a:solidFill>
                </a:ln>
              </a:rPr>
              <a:t>Tage</a:t>
            </a:r>
            <a:br>
              <a:rPr lang="de-DE" sz="3200" b="1" dirty="0" smtClean="0">
                <a:ln>
                  <a:solidFill>
                    <a:schemeClr val="tx1"/>
                  </a:solidFill>
                </a:ln>
              </a:rPr>
            </a:br>
            <a:r>
              <a:rPr lang="de-DE" sz="3200" b="1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de-DE" sz="3200" b="1" dirty="0">
                <a:ln>
                  <a:solidFill>
                    <a:schemeClr val="tx1"/>
                  </a:solidFill>
                </a:ln>
              </a:rPr>
              <a:t>und Rauch und Feuerglanz in der Nacht.</a:t>
            </a:r>
            <a:br>
              <a:rPr lang="de-DE" sz="3200" b="1" dirty="0">
                <a:ln>
                  <a:solidFill>
                    <a:schemeClr val="tx1"/>
                  </a:solidFill>
                </a:ln>
              </a:rPr>
            </a:br>
            <a:r>
              <a:rPr lang="de-DE" sz="32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Ja, es wird ein Schutz sein über allem</a:t>
            </a:r>
            <a:r>
              <a:rPr lang="de-DE" sz="32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,</a:t>
            </a:r>
            <a:br>
              <a:rPr lang="de-DE" sz="32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</a:br>
            <a:r>
              <a:rPr lang="de-DE" sz="32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 </a:t>
            </a:r>
            <a:r>
              <a:rPr lang="de-DE" sz="32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was herrlich ist</a:t>
            </a:r>
            <a:r>
              <a:rPr lang="de-DE" sz="32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.</a:t>
            </a:r>
            <a:endParaRPr lang="de-DE" sz="3200" b="1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97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871959" y="5110816"/>
            <a:ext cx="7559957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endParaRPr lang="de-DE" altLang="de-DE" sz="1400" b="1" u="sng" dirty="0">
              <a:latin typeface="Arial;sans-serif" pitchFamily="32" charset="0"/>
            </a:endParaRPr>
          </a:p>
        </p:txBody>
      </p:sp>
      <p:pic>
        <p:nvPicPr>
          <p:cNvPr id="1026" name="Picture 2" descr="C:\Users\ECH\Pictures\e4ff47c9a5a91a2343e9a619b5647a59.jp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80000" cy="75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eck 1"/>
          <p:cNvSpPr/>
          <p:nvPr/>
        </p:nvSpPr>
        <p:spPr>
          <a:xfrm>
            <a:off x="178360" y="350098"/>
            <a:ext cx="9723279" cy="7362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8600" b="1" i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Feuer – </a:t>
            </a:r>
            <a:br>
              <a:rPr lang="de-DE" sz="8600" b="1" i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6600" b="1" i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Gottes kraftvolle Seite</a:t>
            </a:r>
          </a:p>
          <a:p>
            <a:pPr algn="ctr"/>
            <a:endParaRPr lang="de-DE" sz="6600" b="1" i="1" dirty="0" smtClean="0">
              <a:ln w="19050" cmpd="sng">
                <a:solidFill>
                  <a:schemeClr val="tx1"/>
                </a:solidFill>
                <a:prstDash val="solid"/>
              </a:ln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6600" b="1" i="1" dirty="0">
              <a:ln w="19050" cmpd="sng">
                <a:solidFill>
                  <a:schemeClr val="tx1"/>
                </a:solidFill>
                <a:prstDash val="solid"/>
              </a:ln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7200" b="1" i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Teil 2:</a:t>
            </a:r>
          </a:p>
          <a:p>
            <a:pPr algn="ctr"/>
            <a:r>
              <a:rPr lang="de-DE" sz="7200" b="1" i="1" dirty="0" smtClean="0">
                <a:ln w="19050" cmpd="sng">
                  <a:solidFill>
                    <a:schemeClr val="bg1"/>
                  </a:solidFill>
                  <a:prstDash val="solid"/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Gott, der Beschützer</a:t>
            </a:r>
          </a:p>
          <a:p>
            <a:pPr algn="ctr"/>
            <a:endParaRPr lang="de-DE" sz="8000" b="1" dirty="0">
              <a:ln w="19050" cmpd="sng">
                <a:solidFill>
                  <a:schemeClr val="tx1"/>
                </a:solidFill>
                <a:prstDash val="solid"/>
              </a:ln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8724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871959" y="5110816"/>
            <a:ext cx="7559957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endParaRPr lang="de-DE" altLang="de-DE" sz="1400" b="1" u="sng" dirty="0">
              <a:latin typeface="Arial;sans-serif" pitchFamily="32" charset="0"/>
            </a:endParaRPr>
          </a:p>
        </p:txBody>
      </p:sp>
      <p:pic>
        <p:nvPicPr>
          <p:cNvPr id="1026" name="Picture 2" descr="C:\Users\ECH\Pictures\e4ff47c9a5a91a2343e9a619b5647a59.jp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80000" cy="75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eck 1"/>
          <p:cNvSpPr/>
          <p:nvPr/>
        </p:nvSpPr>
        <p:spPr>
          <a:xfrm>
            <a:off x="178360" y="350098"/>
            <a:ext cx="9723279" cy="20780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b="1" i="1" dirty="0" smtClean="0">
                <a:solidFill>
                  <a:srgbClr val="FFC000"/>
                </a:solidFill>
              </a:rPr>
              <a:t>„Doch </a:t>
            </a:r>
            <a:r>
              <a:rPr lang="de-DE" sz="3200" b="1" i="1" dirty="0">
                <a:solidFill>
                  <a:srgbClr val="FFC000"/>
                </a:solidFill>
              </a:rPr>
              <a:t>ich will, spricht der HERR, eine feurige Mauer rings um sie her </a:t>
            </a:r>
            <a:r>
              <a:rPr lang="de-DE" sz="3200" b="1" i="1" dirty="0" smtClean="0">
                <a:solidFill>
                  <a:srgbClr val="FFC000"/>
                </a:solidFill>
              </a:rPr>
              <a:t>sein und </a:t>
            </a:r>
            <a:r>
              <a:rPr lang="de-DE" sz="3200" b="1" i="1" dirty="0">
                <a:solidFill>
                  <a:srgbClr val="FFC000"/>
                </a:solidFill>
              </a:rPr>
              <a:t>will mich herrlich darin erweisen</a:t>
            </a:r>
            <a:r>
              <a:rPr lang="de-DE" sz="3200" b="1" i="1" dirty="0" smtClean="0">
                <a:solidFill>
                  <a:srgbClr val="FFC000"/>
                </a:solidFill>
              </a:rPr>
              <a:t>.“</a:t>
            </a:r>
          </a:p>
          <a:p>
            <a:pPr algn="ctr">
              <a:spcBef>
                <a:spcPts val="1200"/>
              </a:spcBef>
            </a:pPr>
            <a:r>
              <a:rPr lang="de-DE" sz="3200" dirty="0" smtClean="0">
                <a:solidFill>
                  <a:srgbClr val="FFC000"/>
                </a:solidFill>
              </a:rPr>
              <a:t>(</a:t>
            </a:r>
            <a:r>
              <a:rPr lang="de-DE" sz="3200" dirty="0">
                <a:solidFill>
                  <a:srgbClr val="FFC000"/>
                </a:solidFill>
              </a:rPr>
              <a:t>Sacharja 2,9)</a:t>
            </a:r>
          </a:p>
        </p:txBody>
      </p:sp>
    </p:spTree>
    <p:extLst>
      <p:ext uri="{BB962C8B-B14F-4D97-AF65-F5344CB8AC3E}">
        <p14:creationId xmlns:p14="http://schemas.microsoft.com/office/powerpoint/2010/main" val="9962299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871959" y="5110816"/>
            <a:ext cx="7559957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endParaRPr lang="de-DE" altLang="de-DE" sz="1400" b="1" u="sng" dirty="0">
              <a:latin typeface="Arial;sans-serif" pitchFamily="32" charset="0"/>
            </a:endParaRPr>
          </a:p>
        </p:txBody>
      </p:sp>
      <p:pic>
        <p:nvPicPr>
          <p:cNvPr id="1026" name="Picture 2" descr="C:\Users\ECH\Pictures\e4ff47c9a5a91a2343e9a619b5647a59.jp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80000" cy="75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eck 1"/>
          <p:cNvSpPr/>
          <p:nvPr/>
        </p:nvSpPr>
        <p:spPr>
          <a:xfrm>
            <a:off x="178360" y="350098"/>
            <a:ext cx="9723279" cy="7273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b="1" i="1" dirty="0" smtClean="0">
                <a:solidFill>
                  <a:srgbClr val="FFC000"/>
                </a:solidFill>
              </a:rPr>
              <a:t>„Doch </a:t>
            </a:r>
            <a:r>
              <a:rPr lang="de-DE" sz="3200" b="1" i="1" dirty="0">
                <a:solidFill>
                  <a:srgbClr val="FFC000"/>
                </a:solidFill>
              </a:rPr>
              <a:t>ich will, spricht der HERR, eine feurige Mauer rings um sie her </a:t>
            </a:r>
            <a:r>
              <a:rPr lang="de-DE" sz="3200" b="1" i="1" dirty="0" smtClean="0">
                <a:solidFill>
                  <a:srgbClr val="FFC000"/>
                </a:solidFill>
              </a:rPr>
              <a:t>sein und </a:t>
            </a:r>
            <a:r>
              <a:rPr lang="de-DE" sz="3200" b="1" i="1" dirty="0">
                <a:solidFill>
                  <a:srgbClr val="FFC000"/>
                </a:solidFill>
              </a:rPr>
              <a:t>will mich herrlich darin erweisen</a:t>
            </a:r>
            <a:r>
              <a:rPr lang="de-DE" sz="3200" b="1" i="1" dirty="0" smtClean="0">
                <a:solidFill>
                  <a:srgbClr val="FFC000"/>
                </a:solidFill>
              </a:rPr>
              <a:t>.“</a:t>
            </a:r>
          </a:p>
          <a:p>
            <a:pPr algn="ctr">
              <a:spcBef>
                <a:spcPts val="1200"/>
              </a:spcBef>
            </a:pPr>
            <a:r>
              <a:rPr lang="de-DE" sz="3200" dirty="0" smtClean="0">
                <a:solidFill>
                  <a:srgbClr val="FFC000"/>
                </a:solidFill>
              </a:rPr>
              <a:t>(</a:t>
            </a:r>
            <a:r>
              <a:rPr lang="de-DE" sz="3200" dirty="0">
                <a:solidFill>
                  <a:srgbClr val="FFC000"/>
                </a:solidFill>
              </a:rPr>
              <a:t>Sacharja 2,9</a:t>
            </a:r>
            <a:r>
              <a:rPr lang="de-DE" sz="3200" dirty="0" smtClean="0">
                <a:solidFill>
                  <a:srgbClr val="FFC000"/>
                </a:solidFill>
              </a:rPr>
              <a:t>)</a:t>
            </a:r>
          </a:p>
          <a:p>
            <a:pPr algn="ctr">
              <a:spcBef>
                <a:spcPts val="1200"/>
              </a:spcBef>
            </a:pPr>
            <a:endParaRPr lang="de-DE" sz="3200" dirty="0">
              <a:solidFill>
                <a:srgbClr val="FFC000"/>
              </a:solidFill>
            </a:endParaRPr>
          </a:p>
          <a:p>
            <a:pPr algn="ctr">
              <a:spcBef>
                <a:spcPts val="1200"/>
              </a:spcBef>
            </a:pPr>
            <a:r>
              <a:rPr lang="de-DE" sz="3200" b="1" i="1" baseline="30000" dirty="0">
                <a:ln w="12700"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16 </a:t>
            </a:r>
            <a:r>
              <a:rPr lang="de-DE" sz="3200" b="1" i="1" dirty="0">
                <a:ln w="12700"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Doch </a:t>
            </a:r>
            <a:r>
              <a:rPr lang="de-DE" sz="3200" b="1" i="1" dirty="0" smtClean="0">
                <a:ln w="12700"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Elisa </a:t>
            </a:r>
            <a:r>
              <a:rPr lang="de-DE" sz="3200" b="1" i="1" dirty="0">
                <a:ln w="12700"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sagte: </a:t>
            </a:r>
            <a:r>
              <a:rPr lang="de-DE" sz="3200" b="1" i="1" dirty="0" smtClean="0">
                <a:ln w="12700"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„Fürchte </a:t>
            </a:r>
            <a:r>
              <a:rPr lang="de-DE" sz="3200" b="1" i="1" dirty="0">
                <a:ln w="12700"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dich nicht! </a:t>
            </a:r>
            <a:r>
              <a:rPr lang="de-DE" sz="3200" b="1" i="1" dirty="0" smtClean="0">
                <a:ln w="12700"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de-DE" sz="3200" b="1" i="1" dirty="0" smtClean="0">
                <a:ln w="12700"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de-DE" sz="3200" b="1" i="1" dirty="0" smtClean="0">
                <a:ln w="12700"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Bei </a:t>
            </a:r>
            <a:r>
              <a:rPr lang="de-DE" sz="3200" b="1" i="1" dirty="0">
                <a:ln w="12700"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uns sind mehr als bei ihnen</a:t>
            </a:r>
            <a:r>
              <a:rPr lang="de-DE" sz="3200" b="1" i="1" dirty="0" smtClean="0">
                <a:ln w="12700"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.“ </a:t>
            </a:r>
            <a:r>
              <a:rPr lang="de-DE" sz="3200" b="1" i="1" dirty="0">
                <a:ln w="12700"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de-DE" sz="3200" b="1" i="1" dirty="0">
                <a:ln w="12700"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de-DE" sz="3200" b="1" i="1" baseline="30000" dirty="0">
                <a:ln w="12700"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17 </a:t>
            </a:r>
            <a:r>
              <a:rPr lang="de-DE" sz="3200" b="1" i="1" dirty="0">
                <a:ln w="12700"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Dann betete Elisa: </a:t>
            </a:r>
            <a:r>
              <a:rPr lang="de-DE" sz="3200" b="1" i="1" dirty="0" smtClean="0">
                <a:ln w="12700"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de-DE" sz="3200" b="1" i="1" dirty="0" smtClean="0">
                <a:ln w="12700"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de-DE" sz="3200" b="1" i="1" dirty="0" smtClean="0">
                <a:ln w="12700"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„Herr</a:t>
            </a:r>
            <a:r>
              <a:rPr lang="de-DE" sz="3200" b="1" i="1" dirty="0">
                <a:ln w="12700"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, öffne ihm die Augen, damit er sieht</a:t>
            </a:r>
            <a:r>
              <a:rPr lang="de-DE" sz="3200" b="1" i="1" dirty="0" smtClean="0">
                <a:ln w="12700"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.“ </a:t>
            </a:r>
            <a:br>
              <a:rPr lang="de-DE" sz="3200" b="1" i="1" dirty="0" smtClean="0">
                <a:ln w="12700"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de-DE" sz="3200" b="1" i="1" dirty="0" smtClean="0">
                <a:ln w="12700"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Und </a:t>
            </a:r>
            <a:r>
              <a:rPr lang="de-DE" sz="3200" b="1" i="1" dirty="0">
                <a:ln w="12700"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der Herr öffnete dem Diener die Augen: </a:t>
            </a:r>
            <a:r>
              <a:rPr lang="de-DE" sz="3200" b="1" i="1" dirty="0" smtClean="0">
                <a:ln w="12700"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de-DE" sz="3200" b="1" i="1" dirty="0" smtClean="0">
                <a:ln w="12700"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de-DE" sz="3200" b="1" i="1" dirty="0" smtClean="0">
                <a:ln w="12700"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Er </a:t>
            </a:r>
            <a:r>
              <a:rPr lang="de-DE" sz="3200" b="1" i="1" dirty="0">
                <a:ln w="12700"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sah den Berg rings um Elisa voll von </a:t>
            </a:r>
            <a:r>
              <a:rPr lang="de-DE" sz="3200" b="1" i="1" dirty="0" smtClean="0">
                <a:ln w="12700"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de-DE" sz="3200" b="1" i="1" dirty="0" smtClean="0">
                <a:ln w="12700"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de-DE" sz="3200" b="1" i="1" dirty="0" smtClean="0">
                <a:ln w="12700"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feurigen </a:t>
            </a:r>
            <a:r>
              <a:rPr lang="de-DE" sz="3200" b="1" i="1" dirty="0">
                <a:ln w="12700"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Pferden und Wagen</a:t>
            </a:r>
            <a:r>
              <a:rPr lang="de-DE" sz="3200" b="1" i="1" dirty="0" smtClean="0">
                <a:ln w="12700"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.</a:t>
            </a:r>
          </a:p>
          <a:p>
            <a:pPr algn="ctr">
              <a:spcBef>
                <a:spcPts val="1200"/>
              </a:spcBef>
            </a:pPr>
            <a:r>
              <a:rPr lang="de-DE" sz="3200" dirty="0" smtClean="0">
                <a:solidFill>
                  <a:srgbClr val="FFC000"/>
                </a:solidFill>
              </a:rPr>
              <a:t>(2.Könige 6,16-17)</a:t>
            </a:r>
            <a:endParaRPr lang="de-DE" sz="3200" dirty="0">
              <a:solidFill>
                <a:srgbClr val="FFC000"/>
              </a:solidFill>
            </a:endParaRPr>
          </a:p>
          <a:p>
            <a:pPr algn="ctr">
              <a:spcBef>
                <a:spcPts val="1200"/>
              </a:spcBef>
            </a:pPr>
            <a:endParaRPr lang="de-DE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0535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CH\Pictures\weitere Bilder\Rebeca - Polizeieinsatz im Flüchtlingscam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0000" y="0"/>
            <a:ext cx="11203500" cy="75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9668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871959" y="5110816"/>
            <a:ext cx="7559957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endParaRPr lang="de-DE" altLang="de-DE" sz="1400" b="1" u="sng" dirty="0">
              <a:latin typeface="Arial;sans-serif" pitchFamily="32" charset="0"/>
            </a:endParaRPr>
          </a:p>
        </p:txBody>
      </p:sp>
      <p:pic>
        <p:nvPicPr>
          <p:cNvPr id="1026" name="Picture 2" descr="C:\Users\ECH\Pictures\e4ff47c9a5a91a2343e9a619b5647a59.jp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80000" cy="75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eck 1"/>
          <p:cNvSpPr/>
          <p:nvPr/>
        </p:nvSpPr>
        <p:spPr>
          <a:xfrm>
            <a:off x="178360" y="350098"/>
            <a:ext cx="9723279" cy="7419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b="1" i="1" dirty="0" smtClean="0">
                <a:solidFill>
                  <a:srgbClr val="FFC000"/>
                </a:solidFill>
              </a:rPr>
              <a:t>„Doch </a:t>
            </a:r>
            <a:r>
              <a:rPr lang="de-DE" sz="3200" b="1" i="1" dirty="0">
                <a:solidFill>
                  <a:srgbClr val="FFC000"/>
                </a:solidFill>
              </a:rPr>
              <a:t>ich will, spricht der HERR, </a:t>
            </a:r>
            <a:r>
              <a:rPr lang="de-DE" sz="3200" b="1" i="1" dirty="0" smtClean="0">
                <a:solidFill>
                  <a:srgbClr val="FFC000"/>
                </a:solidFill>
              </a:rPr>
              <a:t/>
            </a:r>
            <a:br>
              <a:rPr lang="de-DE" sz="3200" b="1" i="1" dirty="0" smtClean="0">
                <a:solidFill>
                  <a:srgbClr val="FFC000"/>
                </a:solidFill>
              </a:rPr>
            </a:br>
            <a:r>
              <a:rPr lang="de-DE" sz="3200" b="1" i="1" dirty="0" smtClean="0">
                <a:solidFill>
                  <a:srgbClr val="FFC000"/>
                </a:solidFill>
              </a:rPr>
              <a:t>eine </a:t>
            </a:r>
            <a:r>
              <a:rPr lang="de-DE" sz="3200" b="1" i="1" dirty="0">
                <a:solidFill>
                  <a:srgbClr val="FFC000"/>
                </a:solidFill>
              </a:rPr>
              <a:t>feurige Mauer rings um sie </a:t>
            </a:r>
            <a:r>
              <a:rPr lang="de-DE" sz="3200" b="1" i="1" dirty="0" smtClean="0">
                <a:solidFill>
                  <a:srgbClr val="FFC000"/>
                </a:solidFill>
              </a:rPr>
              <a:t>her sein.“</a:t>
            </a:r>
          </a:p>
          <a:p>
            <a:pPr algn="ctr"/>
            <a:endParaRPr lang="de-DE" b="1" i="1" dirty="0">
              <a:solidFill>
                <a:srgbClr val="FFC000"/>
              </a:solidFill>
            </a:endParaRPr>
          </a:p>
          <a:p>
            <a:pPr algn="ctr"/>
            <a: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„Und </a:t>
            </a:r>
            <a:r>
              <a:rPr lang="de-DE" sz="3200" dirty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was soll ich noch aufzählen? </a:t>
            </a:r>
            <a: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/>
            </a:r>
            <a:b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</a:br>
            <a: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Die </a:t>
            </a:r>
            <a:r>
              <a:rPr lang="de-DE" sz="3200" dirty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Zeit würde mir nicht reichen, wollte ich von Gideon reden, von Barak, Simson, </a:t>
            </a:r>
            <a:r>
              <a:rPr lang="de-DE" sz="3200" dirty="0" err="1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Jiftach</a:t>
            </a:r>
            <a:r>
              <a:rPr lang="de-DE" sz="3200" dirty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, </a:t>
            </a:r>
            <a: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David </a:t>
            </a:r>
            <a:r>
              <a:rPr lang="de-DE" sz="3200" dirty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und von Samuel und den </a:t>
            </a:r>
            <a: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Propheten.</a:t>
            </a:r>
            <a:b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</a:br>
            <a: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Sie </a:t>
            </a:r>
            <a:r>
              <a:rPr lang="de-DE" sz="3200" dirty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haben aufgrund des Glaubens Königreiche besiegt, Gerechtigkeit geübt, Verheißungen erlangt, Löwen den Rachen gestopft, </a:t>
            </a:r>
            <a:r>
              <a:rPr lang="de-DE" sz="3200" baseline="300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 </a:t>
            </a:r>
            <a:r>
              <a:rPr lang="de-DE" sz="3200" dirty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Feuersglut gelöscht; sie sind scharfen Schwertern entgangen; </a:t>
            </a:r>
            <a: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/>
            </a:r>
            <a:b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</a:br>
            <a: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sie </a:t>
            </a:r>
            <a:r>
              <a:rPr lang="de-DE" sz="3200" dirty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sind stark geworden, als sie schwach waren; </a:t>
            </a:r>
            <a: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/>
            </a:r>
            <a:b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</a:br>
            <a: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sie </a:t>
            </a:r>
            <a:r>
              <a:rPr lang="de-DE" sz="3200" dirty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sind im Krieg zu Helden geworden und haben feindliche Heere in die Flucht geschlagen. </a:t>
            </a:r>
            <a:br>
              <a:rPr lang="de-DE" sz="3200" dirty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</a:br>
            <a:r>
              <a:rPr lang="de-DE" sz="3200" baseline="300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 </a:t>
            </a:r>
            <a:r>
              <a:rPr lang="de-DE" sz="3200" dirty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Frauen haben ihre Toten durch Auferstehung zurückerhalten</a:t>
            </a:r>
            <a: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.“</a:t>
            </a:r>
            <a:endParaRPr lang="de-DE" sz="3200" dirty="0">
              <a:ln w="9525">
                <a:solidFill>
                  <a:schemeClr val="tx1"/>
                </a:solidFill>
              </a:ln>
              <a:solidFill>
                <a:srgbClr val="FFFF99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48539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871959" y="5110816"/>
            <a:ext cx="7559957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endParaRPr lang="de-DE" altLang="de-DE" sz="1400" b="1" u="sng" dirty="0">
              <a:latin typeface="Arial;sans-serif" pitchFamily="32" charset="0"/>
            </a:endParaRPr>
          </a:p>
        </p:txBody>
      </p:sp>
      <p:pic>
        <p:nvPicPr>
          <p:cNvPr id="1026" name="Picture 2" descr="C:\Users\ECH\Pictures\e4ff47c9a5a91a2343e9a619b5647a59.jp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80000" cy="75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eck 1"/>
          <p:cNvSpPr/>
          <p:nvPr/>
        </p:nvSpPr>
        <p:spPr>
          <a:xfrm>
            <a:off x="178360" y="350098"/>
            <a:ext cx="9723279" cy="6160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b="1" i="1" dirty="0" smtClean="0">
                <a:solidFill>
                  <a:srgbClr val="FFC000"/>
                </a:solidFill>
              </a:rPr>
              <a:t>„Doch </a:t>
            </a:r>
            <a:r>
              <a:rPr lang="de-DE" sz="3200" b="1" i="1" dirty="0">
                <a:solidFill>
                  <a:srgbClr val="FFC000"/>
                </a:solidFill>
              </a:rPr>
              <a:t>ich will, spricht der HERR, </a:t>
            </a:r>
            <a:r>
              <a:rPr lang="de-DE" sz="3200" b="1" i="1" dirty="0" smtClean="0">
                <a:solidFill>
                  <a:srgbClr val="FFC000"/>
                </a:solidFill>
              </a:rPr>
              <a:t/>
            </a:r>
            <a:br>
              <a:rPr lang="de-DE" sz="3200" b="1" i="1" dirty="0" smtClean="0">
                <a:solidFill>
                  <a:srgbClr val="FFC000"/>
                </a:solidFill>
              </a:rPr>
            </a:br>
            <a:r>
              <a:rPr lang="de-DE" sz="3200" b="1" i="1" dirty="0" smtClean="0">
                <a:solidFill>
                  <a:srgbClr val="FFC000"/>
                </a:solidFill>
              </a:rPr>
              <a:t>eine </a:t>
            </a:r>
            <a:r>
              <a:rPr lang="de-DE" sz="3200" b="1" i="1" dirty="0">
                <a:solidFill>
                  <a:srgbClr val="FFC000"/>
                </a:solidFill>
              </a:rPr>
              <a:t>feurige Mauer rings um sie </a:t>
            </a:r>
            <a:r>
              <a:rPr lang="de-DE" sz="3200" b="1" i="1" dirty="0" smtClean="0">
                <a:solidFill>
                  <a:srgbClr val="FFC000"/>
                </a:solidFill>
              </a:rPr>
              <a:t>her sein.“</a:t>
            </a:r>
          </a:p>
          <a:p>
            <a:pPr algn="ctr"/>
            <a:endParaRPr lang="de-DE" b="1" i="1" dirty="0" smtClean="0">
              <a:solidFill>
                <a:srgbClr val="FFC000"/>
              </a:solidFill>
            </a:endParaRPr>
          </a:p>
          <a:p>
            <a:pPr algn="ctr"/>
            <a:endParaRPr lang="de-DE" b="1" i="1" dirty="0">
              <a:solidFill>
                <a:srgbClr val="FFC000"/>
              </a:solidFill>
            </a:endParaRPr>
          </a:p>
          <a:p>
            <a:pPr algn="ctr"/>
            <a:endParaRPr lang="de-DE" b="1" i="1" dirty="0" smtClean="0">
              <a:solidFill>
                <a:srgbClr val="FFC000"/>
              </a:solidFill>
            </a:endParaRPr>
          </a:p>
          <a:p>
            <a:pPr algn="ctr"/>
            <a:endParaRPr lang="de-DE" b="1" i="1" dirty="0">
              <a:solidFill>
                <a:srgbClr val="FFC000"/>
              </a:solidFill>
            </a:endParaRPr>
          </a:p>
          <a:p>
            <a:pPr algn="ctr"/>
            <a: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„</a:t>
            </a:r>
            <a:r>
              <a:rPr lang="de-DE" sz="3200" dirty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Andere haben Spott und Schläge erduldet, ja sogar Ketten und Kerker. </a:t>
            </a:r>
            <a:br>
              <a:rPr lang="de-DE" sz="3200" dirty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</a:br>
            <a:r>
              <a:rPr lang="de-DE" sz="3200" baseline="300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 </a:t>
            </a:r>
            <a:r>
              <a:rPr lang="de-DE" sz="3200" dirty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Gesteinigt wurden sie, verbrannt, zersägt, </a:t>
            </a:r>
            <a: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/>
            </a:r>
            <a:b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</a:br>
            <a: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mit </a:t>
            </a:r>
            <a:r>
              <a:rPr lang="de-DE" sz="3200" dirty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dem Schwert umgebracht; </a:t>
            </a:r>
            <a: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/>
            </a:r>
            <a:b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</a:br>
            <a: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sie </a:t>
            </a:r>
            <a:r>
              <a:rPr lang="de-DE" sz="3200" dirty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zogen in Schafspelzen und Ziegenfellen umher, Not leidend, bedrängt, misshandelt. </a:t>
            </a:r>
            <a:br>
              <a:rPr lang="de-DE" sz="3200" dirty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</a:br>
            <a:r>
              <a:rPr lang="de-DE" sz="3200" baseline="300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 </a:t>
            </a:r>
            <a:r>
              <a:rPr lang="de-DE" sz="3200" dirty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Sie, deren die Welt nicht wert war, irrten umher </a:t>
            </a:r>
            <a: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/>
            </a:r>
            <a:b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</a:br>
            <a: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in </a:t>
            </a:r>
            <a:r>
              <a:rPr lang="de-DE" sz="3200" dirty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Wüsten und Gebirgen, in den Höhlen und Schluchten des Landes</a:t>
            </a:r>
            <a:r>
              <a:rPr lang="de-DE" sz="3200" dirty="0" smtClean="0">
                <a:ln w="9525">
                  <a:solidFill>
                    <a:schemeClr val="tx1"/>
                  </a:solidFill>
                </a:ln>
                <a:solidFill>
                  <a:srgbClr val="FFFF99"/>
                </a:solidFill>
              </a:rPr>
              <a:t>.“</a:t>
            </a:r>
            <a:endParaRPr lang="de-DE" sz="3200" dirty="0">
              <a:ln w="9525">
                <a:solidFill>
                  <a:schemeClr val="tx1"/>
                </a:solidFill>
              </a:ln>
              <a:solidFill>
                <a:srgbClr val="FFFF99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836180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</Words>
  <Application>Microsoft Office PowerPoint</Application>
  <PresentationFormat>Benutzerdefiniert</PresentationFormat>
  <Paragraphs>97</Paragraphs>
  <Slides>14</Slides>
  <Notes>10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Karsten  Schneider</dc:creator>
  <cp:lastModifiedBy>ECH</cp:lastModifiedBy>
  <cp:revision>27</cp:revision>
  <cp:lastPrinted>1601-01-01T00:00:00Z</cp:lastPrinted>
  <dcterms:created xsi:type="dcterms:W3CDTF">2018-09-01T16:17:13Z</dcterms:created>
  <dcterms:modified xsi:type="dcterms:W3CDTF">2018-10-28T08:57:27Z</dcterms:modified>
</cp:coreProperties>
</file>